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98" r:id="rId5"/>
    <p:sldMasterId id="2147483712" r:id="rId6"/>
    <p:sldMasterId id="2147483724" r:id="rId7"/>
    <p:sldMasterId id="2147483736" r:id="rId8"/>
  </p:sldMasterIdLst>
  <p:notesMasterIdLst>
    <p:notesMasterId r:id="rId75"/>
  </p:notesMasterIdLst>
  <p:sldIdLst>
    <p:sldId id="256" r:id="rId9"/>
    <p:sldId id="556" r:id="rId10"/>
    <p:sldId id="595" r:id="rId11"/>
    <p:sldId id="558" r:id="rId12"/>
    <p:sldId id="567" r:id="rId13"/>
    <p:sldId id="557" r:id="rId14"/>
    <p:sldId id="560" r:id="rId15"/>
    <p:sldId id="561" r:id="rId16"/>
    <p:sldId id="582" r:id="rId17"/>
    <p:sldId id="590" r:id="rId18"/>
    <p:sldId id="562" r:id="rId19"/>
    <p:sldId id="563" r:id="rId20"/>
    <p:sldId id="564" r:id="rId21"/>
    <p:sldId id="589" r:id="rId22"/>
    <p:sldId id="566" r:id="rId23"/>
    <p:sldId id="592" r:id="rId24"/>
    <p:sldId id="581" r:id="rId25"/>
    <p:sldId id="576" r:id="rId26"/>
    <p:sldId id="577" r:id="rId27"/>
    <p:sldId id="578" r:id="rId28"/>
    <p:sldId id="579" r:id="rId29"/>
    <p:sldId id="596" r:id="rId30"/>
    <p:sldId id="580" r:id="rId31"/>
    <p:sldId id="572" r:id="rId32"/>
    <p:sldId id="573" r:id="rId33"/>
    <p:sldId id="569" r:id="rId34"/>
    <p:sldId id="337" r:id="rId35"/>
    <p:sldId id="574" r:id="rId36"/>
    <p:sldId id="575" r:id="rId37"/>
    <p:sldId id="583" r:id="rId38"/>
    <p:sldId id="549" r:id="rId39"/>
    <p:sldId id="603" r:id="rId40"/>
    <p:sldId id="584" r:id="rId41"/>
    <p:sldId id="591" r:id="rId42"/>
    <p:sldId id="593" r:id="rId43"/>
    <p:sldId id="594" r:id="rId44"/>
    <p:sldId id="602" r:id="rId45"/>
    <p:sldId id="599" r:id="rId46"/>
    <p:sldId id="604" r:id="rId47"/>
    <p:sldId id="600" r:id="rId48"/>
    <p:sldId id="605" r:id="rId49"/>
    <p:sldId id="606" r:id="rId50"/>
    <p:sldId id="607" r:id="rId51"/>
    <p:sldId id="608" r:id="rId52"/>
    <p:sldId id="609" r:id="rId53"/>
    <p:sldId id="610" r:id="rId54"/>
    <p:sldId id="611" r:id="rId55"/>
    <p:sldId id="612" r:id="rId56"/>
    <p:sldId id="613" r:id="rId57"/>
    <p:sldId id="614" r:id="rId58"/>
    <p:sldId id="615" r:id="rId59"/>
    <p:sldId id="616" r:id="rId60"/>
    <p:sldId id="601" r:id="rId61"/>
    <p:sldId id="454" r:id="rId62"/>
    <p:sldId id="495" r:id="rId63"/>
    <p:sldId id="535" r:id="rId64"/>
    <p:sldId id="551" r:id="rId65"/>
    <p:sldId id="536" r:id="rId66"/>
    <p:sldId id="554" r:id="rId67"/>
    <p:sldId id="492" r:id="rId68"/>
    <p:sldId id="537" r:id="rId69"/>
    <p:sldId id="538" r:id="rId70"/>
    <p:sldId id="496" r:id="rId71"/>
    <p:sldId id="543" r:id="rId72"/>
    <p:sldId id="565" r:id="rId73"/>
    <p:sldId id="539" r:id="rId74"/>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59D886A-321C-4BF7-A1C3-C9619CA0DC2C}">
          <p14:sldIdLst>
            <p14:sldId id="256"/>
            <p14:sldId id="556"/>
            <p14:sldId id="595"/>
            <p14:sldId id="558"/>
            <p14:sldId id="567"/>
            <p14:sldId id="557"/>
            <p14:sldId id="560"/>
            <p14:sldId id="561"/>
            <p14:sldId id="582"/>
            <p14:sldId id="590"/>
            <p14:sldId id="562"/>
            <p14:sldId id="563"/>
            <p14:sldId id="564"/>
            <p14:sldId id="589"/>
            <p14:sldId id="566"/>
            <p14:sldId id="592"/>
            <p14:sldId id="581"/>
            <p14:sldId id="576"/>
            <p14:sldId id="577"/>
            <p14:sldId id="578"/>
            <p14:sldId id="579"/>
            <p14:sldId id="596"/>
            <p14:sldId id="580"/>
            <p14:sldId id="572"/>
            <p14:sldId id="573"/>
            <p14:sldId id="569"/>
            <p14:sldId id="337"/>
            <p14:sldId id="574"/>
            <p14:sldId id="575"/>
            <p14:sldId id="583"/>
            <p14:sldId id="549"/>
            <p14:sldId id="603"/>
            <p14:sldId id="584"/>
            <p14:sldId id="591"/>
            <p14:sldId id="593"/>
            <p14:sldId id="594"/>
            <p14:sldId id="602"/>
            <p14:sldId id="599"/>
            <p14:sldId id="604"/>
            <p14:sldId id="600"/>
            <p14:sldId id="605"/>
            <p14:sldId id="606"/>
            <p14:sldId id="607"/>
            <p14:sldId id="608"/>
            <p14:sldId id="609"/>
            <p14:sldId id="610"/>
            <p14:sldId id="611"/>
            <p14:sldId id="612"/>
            <p14:sldId id="613"/>
            <p14:sldId id="614"/>
            <p14:sldId id="615"/>
            <p14:sldId id="616"/>
            <p14:sldId id="601"/>
            <p14:sldId id="454"/>
            <p14:sldId id="495"/>
          </p14:sldIdLst>
        </p14:section>
        <p14:section name="Appendix" id="{AB4CDA6B-D3C3-413A-BF33-2295A13BE361}">
          <p14:sldIdLst>
            <p14:sldId id="535"/>
            <p14:sldId id="551"/>
            <p14:sldId id="536"/>
            <p14:sldId id="554"/>
            <p14:sldId id="492"/>
            <p14:sldId id="537"/>
            <p14:sldId id="538"/>
            <p14:sldId id="496"/>
            <p14:sldId id="543"/>
            <p14:sldId id="565"/>
            <p14:sldId id="53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h Sterling" initials="JS" lastIdx="1" clrIdx="0">
    <p:extLst>
      <p:ext uri="{19B8F6BF-5375-455C-9EA6-DF929625EA0E}">
        <p15:presenceInfo xmlns:p15="http://schemas.microsoft.com/office/powerpoint/2012/main" userId="S-1-5-21-2127521184-1604012920-1887927527-74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4380"/>
    <a:srgbClr val="194A89"/>
    <a:srgbClr val="19396C"/>
    <a:srgbClr val="F15A29"/>
    <a:srgbClr val="0070C0"/>
    <a:srgbClr val="338DCD"/>
    <a:srgbClr val="AC75D5"/>
    <a:srgbClr val="0075C9"/>
    <a:srgbClr val="081C23"/>
    <a:srgbClr val="92D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60" autoAdjust="0"/>
    <p:restoredTop sz="54194" autoAdjust="0"/>
  </p:normalViewPr>
  <p:slideViewPr>
    <p:cSldViewPr snapToGrid="0">
      <p:cViewPr varScale="1">
        <p:scale>
          <a:sx n="51" d="100"/>
          <a:sy n="51" d="100"/>
        </p:scale>
        <p:origin x="1668" y="48"/>
      </p:cViewPr>
      <p:guideLst/>
    </p:cSldViewPr>
  </p:slideViewPr>
  <p:notesTextViewPr>
    <p:cViewPr>
      <p:scale>
        <a:sx n="3" d="2"/>
        <a:sy n="3" d="2"/>
      </p:scale>
      <p:origin x="0" y="0"/>
    </p:cViewPr>
  </p:notesTextViewPr>
  <p:sorterViewPr>
    <p:cViewPr>
      <p:scale>
        <a:sx n="61" d="100"/>
        <a:sy n="61" d="100"/>
      </p:scale>
      <p:origin x="0" y="-5741"/>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slide" Target="slides/slide60.xml"/><Relationship Id="rId76" Type="http://schemas.openxmlformats.org/officeDocument/2006/relationships/commentAuthors" Target="commentAuthors.xml"/><Relationship Id="rId7" Type="http://schemas.openxmlformats.org/officeDocument/2006/relationships/slideMaster" Target="slideMasters/slideMaster4.xml"/><Relationship Id="rId71" Type="http://schemas.openxmlformats.org/officeDocument/2006/relationships/slide" Target="slides/slide63.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slide" Target="slides/slide66.xml"/><Relationship Id="rId79"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3.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9EB326D8-4C38-4835-91AB-B79CDC0B07B3}" type="datetimeFigureOut">
              <a:rPr lang="en-US" smtClean="0"/>
              <a:t>3/16/2015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2C52CFDC-D2D5-4B9F-BA75-89F771E01AEB}" type="slidenum">
              <a:rPr lang="en-US" smtClean="0"/>
              <a:t>‹#›</a:t>
            </a:fld>
            <a:endParaRPr lang="en-US"/>
          </a:p>
        </p:txBody>
      </p:sp>
    </p:spTree>
    <p:extLst>
      <p:ext uri="{BB962C8B-B14F-4D97-AF65-F5344CB8AC3E}">
        <p14:creationId xmlns:p14="http://schemas.microsoft.com/office/powerpoint/2010/main" val="3282107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a:t>
            </a:fld>
            <a:endParaRPr lang="en-US"/>
          </a:p>
        </p:txBody>
      </p:sp>
    </p:spTree>
    <p:extLst>
      <p:ext uri="{BB962C8B-B14F-4D97-AF65-F5344CB8AC3E}">
        <p14:creationId xmlns:p14="http://schemas.microsoft.com/office/powerpoint/2010/main" val="2772951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p>
          <a:p>
            <a:pPr marL="171450" indent="-171450">
              <a:buFont typeface="Arial" panose="020B0604020202020204" pitchFamily="34" charset="0"/>
              <a:buChar char="•"/>
            </a:pPr>
            <a:r>
              <a:rPr lang="en-US" sz="1200" b="0" kern="1200" dirty="0" smtClean="0">
                <a:solidFill>
                  <a:schemeClr val="tx1"/>
                </a:solidFill>
                <a:effectLst/>
                <a:latin typeface="Segoe UI" pitchFamily="34" charset="0"/>
                <a:ea typeface="+mn-ea"/>
                <a:cs typeface="+mn-cs"/>
              </a:rPr>
              <a:t>What’s better than scaling</a:t>
            </a:r>
            <a:r>
              <a:rPr lang="en-US" sz="1200" b="0" kern="1200" baseline="0" dirty="0" smtClean="0">
                <a:solidFill>
                  <a:schemeClr val="tx1"/>
                </a:solidFill>
                <a:effectLst/>
                <a:latin typeface="Segoe UI" pitchFamily="34" charset="0"/>
                <a:ea typeface="+mn-ea"/>
                <a:cs typeface="+mn-cs"/>
              </a:rPr>
              <a:t> your site yourself by moving a slider bar? Having Azure do it for you automatically!</a:t>
            </a:r>
            <a:endParaRPr lang="en-US" sz="1200" b="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t>11</a:t>
            </a:fld>
            <a:endParaRPr lang="en-US"/>
          </a:p>
        </p:txBody>
      </p:sp>
    </p:spTree>
    <p:extLst>
      <p:ext uri="{BB962C8B-B14F-4D97-AF65-F5344CB8AC3E}">
        <p14:creationId xmlns:p14="http://schemas.microsoft.com/office/powerpoint/2010/main" val="23726462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p>
          <a:p>
            <a:pPr marL="171450" indent="-171450">
              <a:buFont typeface="Arial" panose="020B0604020202020204" pitchFamily="34" charset="0"/>
              <a:buChar char="•"/>
            </a:pPr>
            <a:r>
              <a:rPr lang="en-US" sz="1200" b="0" kern="1200" dirty="0" smtClean="0">
                <a:solidFill>
                  <a:schemeClr val="tx1"/>
                </a:solidFill>
                <a:effectLst/>
                <a:latin typeface="Segoe UI" pitchFamily="34" charset="0"/>
                <a:ea typeface="+mn-ea"/>
                <a:cs typeface="+mn-cs"/>
              </a:rPr>
              <a:t>Inform the audience that Azure will monitor your websites CPU</a:t>
            </a:r>
            <a:r>
              <a:rPr lang="en-US" sz="1200" b="0" kern="1200" baseline="0" dirty="0" smtClean="0">
                <a:solidFill>
                  <a:schemeClr val="tx1"/>
                </a:solidFill>
                <a:effectLst/>
                <a:latin typeface="Segoe UI" pitchFamily="34" charset="0"/>
                <a:ea typeface="+mn-ea"/>
                <a:cs typeface="+mn-cs"/>
              </a:rPr>
              <a:t> load (every 5 minutes) and when needed will scale up as per for configuration (max # of instances)</a:t>
            </a:r>
            <a:endParaRPr lang="en-US" sz="1200" b="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12</a:t>
            </a:fld>
            <a:endParaRPr lang="en-US"/>
          </a:p>
        </p:txBody>
      </p:sp>
    </p:spTree>
    <p:extLst>
      <p:ext uri="{BB962C8B-B14F-4D97-AF65-F5344CB8AC3E}">
        <p14:creationId xmlns:p14="http://schemas.microsoft.com/office/powerpoint/2010/main" val="477713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p>
          <a:p>
            <a:pPr marL="171450" indent="-171450">
              <a:buFont typeface="Arial" panose="020B0604020202020204" pitchFamily="34" charset="0"/>
              <a:buChar char="•"/>
            </a:pPr>
            <a:r>
              <a:rPr lang="en-US" sz="1200" b="0" kern="1200" dirty="0" err="1" smtClean="0">
                <a:solidFill>
                  <a:schemeClr val="tx1"/>
                </a:solidFill>
                <a:effectLst/>
                <a:latin typeface="Segoe UI" pitchFamily="34" charset="0"/>
                <a:ea typeface="+mn-ea"/>
                <a:cs typeface="+mn-cs"/>
              </a:rPr>
              <a:t>Autoscaling</a:t>
            </a:r>
            <a:r>
              <a:rPr lang="en-US" sz="1200" b="0" kern="1200" baseline="0" dirty="0" smtClean="0">
                <a:solidFill>
                  <a:schemeClr val="tx1"/>
                </a:solidFill>
                <a:effectLst/>
                <a:latin typeface="Segoe UI" pitchFamily="34" charset="0"/>
                <a:ea typeface="+mn-ea"/>
                <a:cs typeface="+mn-cs"/>
              </a:rPr>
              <a:t> allows you to set the min &amp; max # of instances to have running (minimum is two as then you have redundancy and higher uptime)</a:t>
            </a:r>
          </a:p>
          <a:p>
            <a:pPr marL="171450" indent="-171450">
              <a:buFont typeface="Arial" panose="020B0604020202020204" pitchFamily="34" charset="0"/>
              <a:buChar char="•"/>
            </a:pPr>
            <a:r>
              <a:rPr lang="en-US" sz="1200" b="0" kern="1200" dirty="0" smtClean="0">
                <a:solidFill>
                  <a:schemeClr val="tx1"/>
                </a:solidFill>
                <a:effectLst/>
                <a:latin typeface="+mn-lt"/>
                <a:ea typeface="+mn-ea"/>
                <a:cs typeface="+mn-cs"/>
              </a:rPr>
              <a:t>Azure monitors</a:t>
            </a:r>
            <a:r>
              <a:rPr lang="en-US" sz="1200" b="0" kern="1200" baseline="0" dirty="0" smtClean="0">
                <a:solidFill>
                  <a:schemeClr val="tx1"/>
                </a:solidFill>
                <a:effectLst/>
                <a:latin typeface="+mn-lt"/>
                <a:ea typeface="+mn-ea"/>
                <a:cs typeface="+mn-cs"/>
              </a:rPr>
              <a:t> the CPU (every 5 minutes) and uses the min/max threshold to determine when to scale up or down your site as needed</a:t>
            </a:r>
            <a:endParaRPr lang="en-US" sz="1200" b="0"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14</a:t>
            </a:fld>
            <a:endParaRPr lang="en-US"/>
          </a:p>
        </p:txBody>
      </p:sp>
    </p:spTree>
    <p:extLst>
      <p:ext uri="{BB962C8B-B14F-4D97-AF65-F5344CB8AC3E}">
        <p14:creationId xmlns:p14="http://schemas.microsoft.com/office/powerpoint/2010/main" val="11133614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Demos</a:t>
            </a:r>
          </a:p>
          <a:p>
            <a:r>
              <a:rPr lang="en-US" dirty="0" smtClean="0"/>
              <a:t>Demos\004 - Scaling Azure Websites\scaling-websites-demo.html</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15</a:t>
            </a:fld>
            <a:endParaRPr lang="en-US"/>
          </a:p>
        </p:txBody>
      </p:sp>
    </p:spTree>
    <p:extLst>
      <p:ext uri="{BB962C8B-B14F-4D97-AF65-F5344CB8AC3E}">
        <p14:creationId xmlns:p14="http://schemas.microsoft.com/office/powerpoint/2010/main" val="15837703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p>
          <a:p>
            <a:pPr marL="171450" indent="-171450">
              <a:buFont typeface="Arial" panose="020B0604020202020204" pitchFamily="34" charset="0"/>
              <a:buChar char="•"/>
            </a:pPr>
            <a:r>
              <a:rPr lang="en-US" sz="1200" b="0" kern="1200" dirty="0" smtClean="0">
                <a:solidFill>
                  <a:schemeClr val="tx1"/>
                </a:solidFill>
                <a:effectLst/>
                <a:latin typeface="Segoe UI" pitchFamily="34" charset="0"/>
                <a:ea typeface="+mn-ea"/>
                <a:cs typeface="+mn-cs"/>
              </a:rPr>
              <a:t>Remind</a:t>
            </a:r>
            <a:r>
              <a:rPr lang="en-US" sz="1200" b="0" kern="1200" baseline="0" dirty="0" smtClean="0">
                <a:solidFill>
                  <a:schemeClr val="tx1"/>
                </a:solidFill>
                <a:effectLst/>
                <a:latin typeface="Segoe UI" pitchFamily="34" charset="0"/>
                <a:ea typeface="+mn-ea"/>
                <a:cs typeface="+mn-cs"/>
              </a:rPr>
              <a:t> the audience that this will only scale their web tier, not their middle tier or backend (database), though there are ways to do that using web/worker roles (cloud services) and Azure SQL</a:t>
            </a:r>
            <a:endParaRPr lang="en-US" b="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16</a:t>
            </a:fld>
            <a:endParaRPr lang="en-US"/>
          </a:p>
        </p:txBody>
      </p:sp>
    </p:spTree>
    <p:extLst>
      <p:ext uri="{BB962C8B-B14F-4D97-AF65-F5344CB8AC3E}">
        <p14:creationId xmlns:p14="http://schemas.microsoft.com/office/powerpoint/2010/main" val="39119025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p>
          <a:p>
            <a:pPr marL="171450" indent="-171450">
              <a:buFont typeface="Arial" panose="020B0604020202020204" pitchFamily="34" charset="0"/>
              <a:buChar char="•"/>
            </a:pPr>
            <a:r>
              <a:rPr lang="en-US" sz="1200" b="0" kern="1200" dirty="0" smtClean="0">
                <a:solidFill>
                  <a:schemeClr val="tx1"/>
                </a:solidFill>
                <a:effectLst/>
                <a:latin typeface="Segoe UI" pitchFamily="34" charset="0"/>
                <a:ea typeface="+mn-ea"/>
                <a:cs typeface="+mn-cs"/>
              </a:rPr>
              <a:t>Setup</a:t>
            </a:r>
            <a:r>
              <a:rPr lang="en-US" sz="1200" b="0" kern="1200" baseline="0" dirty="0" smtClean="0">
                <a:solidFill>
                  <a:schemeClr val="tx1"/>
                </a:solidFill>
                <a:effectLst/>
                <a:latin typeface="Segoe UI" pitchFamily="34" charset="0"/>
                <a:ea typeface="+mn-ea"/>
                <a:cs typeface="+mn-cs"/>
              </a:rPr>
              <a:t> the next section by explaining that a typical website or web app has multiple stages which can include development, testing, beta or pre-production and finally production</a:t>
            </a:r>
          </a:p>
          <a:p>
            <a:pPr marL="171450" indent="-171450">
              <a:buFont typeface="Arial" panose="020B0604020202020204" pitchFamily="34" charset="0"/>
              <a:buChar char="•"/>
            </a:pPr>
            <a:r>
              <a:rPr lang="en-US" sz="1200" b="0" kern="1200" baseline="0" dirty="0" smtClean="0">
                <a:solidFill>
                  <a:schemeClr val="tx1"/>
                </a:solidFill>
                <a:effectLst/>
                <a:latin typeface="Segoe UI" pitchFamily="34" charset="0"/>
                <a:ea typeface="+mn-ea"/>
                <a:cs typeface="+mn-cs"/>
              </a:rPr>
              <a:t>Azure Websites helps manage this by using site slots</a:t>
            </a:r>
            <a:endParaRPr lang="en-US" sz="1200" b="0" kern="1200" dirty="0" smtClean="0">
              <a:solidFill>
                <a:schemeClr val="tx1"/>
              </a:solidFill>
              <a:effectLst/>
              <a:latin typeface="+mn-lt"/>
              <a:ea typeface="+mn-ea"/>
              <a:cs typeface="+mn-cs"/>
            </a:endParaRP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17</a:t>
            </a:fld>
            <a:endParaRPr lang="en-US"/>
          </a:p>
        </p:txBody>
      </p:sp>
    </p:spTree>
    <p:extLst>
      <p:ext uri="{BB962C8B-B14F-4D97-AF65-F5344CB8AC3E}">
        <p14:creationId xmlns:p14="http://schemas.microsoft.com/office/powerpoint/2010/main" val="33920921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p>
          <a:p>
            <a:pPr marL="171450" indent="-171450">
              <a:buFont typeface="Arial" panose="020B0604020202020204" pitchFamily="34" charset="0"/>
              <a:buChar char="•"/>
            </a:pPr>
            <a:r>
              <a:rPr lang="en-US" sz="1200" b="0" kern="1200" dirty="0" smtClean="0">
                <a:solidFill>
                  <a:schemeClr val="tx1"/>
                </a:solidFill>
                <a:effectLst/>
                <a:latin typeface="Segoe UI" pitchFamily="34" charset="0"/>
                <a:ea typeface="+mn-ea"/>
                <a:cs typeface="+mn-cs"/>
              </a:rPr>
              <a:t>Explain</a:t>
            </a:r>
            <a:r>
              <a:rPr lang="en-US" sz="1200" b="0" kern="1200" baseline="0" dirty="0" smtClean="0">
                <a:solidFill>
                  <a:schemeClr val="tx1"/>
                </a:solidFill>
                <a:effectLst/>
                <a:latin typeface="Segoe UI" pitchFamily="34" charset="0"/>
                <a:ea typeface="+mn-ea"/>
                <a:cs typeface="+mn-cs"/>
              </a:rPr>
              <a:t> that this represents a typical website setup</a:t>
            </a:r>
            <a:endParaRPr lang="en-US" sz="1200" b="0" kern="1200" dirty="0" smtClean="0">
              <a:solidFill>
                <a:schemeClr val="tx1"/>
              </a:solidFill>
              <a:effectLst/>
              <a:latin typeface="+mn-lt"/>
              <a:ea typeface="+mn-ea"/>
              <a:cs typeface="+mn-cs"/>
            </a:endParaRP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18</a:t>
            </a:fld>
            <a:endParaRPr lang="en-US"/>
          </a:p>
        </p:txBody>
      </p:sp>
    </p:spTree>
    <p:extLst>
      <p:ext uri="{BB962C8B-B14F-4D97-AF65-F5344CB8AC3E}">
        <p14:creationId xmlns:p14="http://schemas.microsoft.com/office/powerpoint/2010/main" val="14209640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p>
          <a:p>
            <a:pPr marL="171450" indent="-171450">
              <a:buFont typeface="Arial" panose="020B0604020202020204" pitchFamily="34" charset="0"/>
              <a:buChar char="•"/>
            </a:pPr>
            <a:r>
              <a:rPr lang="en-US" sz="1200" b="0" kern="1200" dirty="0" smtClean="0">
                <a:solidFill>
                  <a:schemeClr val="tx1"/>
                </a:solidFill>
                <a:effectLst/>
                <a:latin typeface="Segoe UI" pitchFamily="34" charset="0"/>
                <a:ea typeface="+mn-ea"/>
                <a:cs typeface="+mn-cs"/>
              </a:rPr>
              <a:t>Staging</a:t>
            </a:r>
            <a:r>
              <a:rPr lang="en-US" sz="1200" b="0" kern="1200" baseline="0" dirty="0" smtClean="0">
                <a:solidFill>
                  <a:schemeClr val="tx1"/>
                </a:solidFill>
                <a:effectLst/>
                <a:latin typeface="Segoe UI" pitchFamily="34" charset="0"/>
                <a:ea typeface="+mn-ea"/>
                <a:cs typeface="+mn-cs"/>
              </a:rPr>
              <a:t> (or site slots) allows you to create multiple version of your site</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20</a:t>
            </a:fld>
            <a:endParaRPr lang="en-US"/>
          </a:p>
        </p:txBody>
      </p:sp>
    </p:spTree>
    <p:extLst>
      <p:ext uri="{BB962C8B-B14F-4D97-AF65-F5344CB8AC3E}">
        <p14:creationId xmlns:p14="http://schemas.microsoft.com/office/powerpoint/2010/main" val="24789272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p>
          <a:p>
            <a:pPr marL="171450" indent="-171450">
              <a:buFont typeface="Arial" panose="020B0604020202020204" pitchFamily="34" charset="0"/>
              <a:buChar char="•"/>
            </a:pPr>
            <a:r>
              <a:rPr lang="en-US" sz="1200" b="0" kern="1200" dirty="0" smtClean="0">
                <a:solidFill>
                  <a:schemeClr val="tx1"/>
                </a:solidFill>
                <a:effectLst/>
                <a:latin typeface="Segoe UI" pitchFamily="34" charset="0"/>
                <a:ea typeface="+mn-ea"/>
                <a:cs typeface="+mn-cs"/>
              </a:rPr>
              <a:t>Each</a:t>
            </a:r>
            <a:r>
              <a:rPr lang="en-US" sz="1200" b="0" kern="1200" baseline="0" dirty="0" smtClean="0">
                <a:solidFill>
                  <a:schemeClr val="tx1"/>
                </a:solidFill>
                <a:effectLst/>
                <a:latin typeface="Segoe UI" pitchFamily="34" charset="0"/>
                <a:ea typeface="+mn-ea"/>
                <a:cs typeface="+mn-cs"/>
              </a:rPr>
              <a:t> stage (in this case production &amp; staging) can be tied to the appropriate branch in your source control repository</a:t>
            </a:r>
          </a:p>
          <a:p>
            <a:pPr marL="171450" indent="-171450">
              <a:buFont typeface="Arial" panose="020B0604020202020204" pitchFamily="34" charset="0"/>
              <a:buChar char="•"/>
            </a:pPr>
            <a:r>
              <a:rPr lang="en-US" sz="1200" b="0" kern="1200" baseline="0" dirty="0" smtClean="0">
                <a:solidFill>
                  <a:schemeClr val="tx1"/>
                </a:solidFill>
                <a:effectLst/>
                <a:latin typeface="Segoe UI" pitchFamily="34" charset="0"/>
                <a:ea typeface="+mn-ea"/>
                <a:cs typeface="+mn-cs"/>
              </a:rPr>
              <a:t>It’s important to call out that depending on how they configure their site they can have two version of the website using the same database (handy for say beta environments)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21</a:t>
            </a:fld>
            <a:endParaRPr lang="en-US"/>
          </a:p>
        </p:txBody>
      </p:sp>
    </p:spTree>
    <p:extLst>
      <p:ext uri="{BB962C8B-B14F-4D97-AF65-F5344CB8AC3E}">
        <p14:creationId xmlns:p14="http://schemas.microsoft.com/office/powerpoint/2010/main" val="42188944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Demos</a:t>
            </a:r>
          </a:p>
          <a:p>
            <a:r>
              <a:rPr lang="en-US" dirty="0" smtClean="0"/>
              <a:t>Demos\005 - Azure Websites Deployment Slots\azure-websites-staging-demo.html</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22</a:t>
            </a:fld>
            <a:endParaRPr lang="en-US"/>
          </a:p>
        </p:txBody>
      </p:sp>
    </p:spTree>
    <p:extLst>
      <p:ext uri="{BB962C8B-B14F-4D97-AF65-F5344CB8AC3E}">
        <p14:creationId xmlns:p14="http://schemas.microsoft.com/office/powerpoint/2010/main" val="2040618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endParaRPr lang="en-US" sz="1200" kern="1200" dirty="0" smtClean="0">
              <a:solidFill>
                <a:schemeClr val="tx1"/>
              </a:solidFill>
              <a:effectLst/>
              <a:latin typeface="Segoe UI" pitchFamily="34" charset="0"/>
              <a:ea typeface="+mn-ea"/>
              <a:cs typeface="+mn-cs"/>
            </a:endParaRPr>
          </a:p>
          <a:p>
            <a:pPr marL="171450" indent="-171450">
              <a:buFont typeface="Arial" panose="020B0604020202020204" pitchFamily="34" charset="0"/>
              <a:buChar char="•"/>
            </a:pPr>
            <a:r>
              <a:rPr lang="en-US" b="0" dirty="0" smtClean="0"/>
              <a:t>No</a:t>
            </a:r>
            <a:r>
              <a:rPr lang="en-US" b="0" baseline="0" dirty="0" smtClean="0"/>
              <a:t> need to read off everything, the goal is to explain that we will be diving into many aspects of Websites, beyond just getting one setup!</a:t>
            </a:r>
            <a:endParaRPr lang="en-US" b="0" dirty="0"/>
          </a:p>
        </p:txBody>
      </p:sp>
      <p:sp>
        <p:nvSpPr>
          <p:cNvPr id="4" name="Slide Number Placeholder 3"/>
          <p:cNvSpPr>
            <a:spLocks noGrp="1"/>
          </p:cNvSpPr>
          <p:nvPr>
            <p:ph type="sldNum" sz="quarter" idx="10"/>
          </p:nvPr>
        </p:nvSpPr>
        <p:spPr/>
        <p:txBody>
          <a:bodyPr/>
          <a:lstStyle/>
          <a:p>
            <a:fld id="{2C52CFDC-D2D5-4B9F-BA75-89F771E01AEB}" type="slidenum">
              <a:rPr lang="en-US" smtClean="0"/>
              <a:t>2</a:t>
            </a:fld>
            <a:endParaRPr lang="en-US"/>
          </a:p>
        </p:txBody>
      </p:sp>
    </p:spTree>
    <p:extLst>
      <p:ext uri="{BB962C8B-B14F-4D97-AF65-F5344CB8AC3E}">
        <p14:creationId xmlns:p14="http://schemas.microsoft.com/office/powerpoint/2010/main" val="4419158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p>
          <a:p>
            <a:pPr marL="171450" indent="-171450">
              <a:buFont typeface="Arial" panose="020B0604020202020204" pitchFamily="34" charset="0"/>
              <a:buChar char="•"/>
            </a:pPr>
            <a:r>
              <a:rPr lang="en-US" sz="1200" b="0" kern="1200" dirty="0" smtClean="0">
                <a:solidFill>
                  <a:schemeClr val="tx1"/>
                </a:solidFill>
                <a:effectLst/>
                <a:latin typeface="Segoe UI" pitchFamily="34" charset="0"/>
                <a:ea typeface="+mn-ea"/>
                <a:cs typeface="+mn-cs"/>
              </a:rPr>
              <a:t>What</a:t>
            </a:r>
            <a:r>
              <a:rPr lang="en-US" sz="1200" b="0" kern="1200" baseline="0" dirty="0" smtClean="0">
                <a:solidFill>
                  <a:schemeClr val="tx1"/>
                </a:solidFill>
                <a:effectLst/>
                <a:latin typeface="Segoe UI" pitchFamily="34" charset="0"/>
                <a:ea typeface="+mn-ea"/>
                <a:cs typeface="+mn-cs"/>
              </a:rPr>
              <a:t> kind of jobs are suitable for “web jobs”, things like clearing out temporary uploads, or validating and manipulating (creating thumbnails) of user uploaded photos, or jobs to go pull 3</a:t>
            </a:r>
            <a:r>
              <a:rPr lang="en-US" sz="1200" b="0" kern="1200" baseline="30000" dirty="0" smtClean="0">
                <a:solidFill>
                  <a:schemeClr val="tx1"/>
                </a:solidFill>
                <a:effectLst/>
                <a:latin typeface="Segoe UI" pitchFamily="34" charset="0"/>
                <a:ea typeface="+mn-ea"/>
                <a:cs typeface="+mn-cs"/>
              </a:rPr>
              <a:t>rd</a:t>
            </a:r>
            <a:r>
              <a:rPr lang="en-US" sz="1200" b="0" kern="1200" baseline="0" dirty="0" smtClean="0">
                <a:solidFill>
                  <a:schemeClr val="tx1"/>
                </a:solidFill>
                <a:effectLst/>
                <a:latin typeface="Segoe UI" pitchFamily="34" charset="0"/>
                <a:ea typeface="+mn-ea"/>
                <a:cs typeface="+mn-cs"/>
              </a:rPr>
              <a:t> party data feeds such as from Twitter.</a:t>
            </a:r>
          </a:p>
          <a:p>
            <a:pPr marL="171450" indent="-171450">
              <a:buFont typeface="Arial" panose="020B0604020202020204" pitchFamily="34" charset="0"/>
              <a:buChar char="•"/>
            </a:pPr>
            <a:r>
              <a:rPr lang="en-US" sz="1200" b="0" kern="1200" baseline="0" dirty="0" smtClean="0">
                <a:solidFill>
                  <a:schemeClr val="tx1"/>
                </a:solidFill>
                <a:effectLst/>
                <a:latin typeface="Segoe UI" pitchFamily="34" charset="0"/>
                <a:ea typeface="+mn-ea"/>
                <a:cs typeface="+mn-cs"/>
              </a:rPr>
              <a:t>Basically webs jobs is for anything you would have otherwise created a </a:t>
            </a:r>
            <a:r>
              <a:rPr lang="en-US" sz="1200" b="0" kern="1200" baseline="0" dirty="0" err="1" smtClean="0">
                <a:solidFill>
                  <a:schemeClr val="tx1"/>
                </a:solidFill>
                <a:effectLst/>
                <a:latin typeface="Segoe UI" pitchFamily="34" charset="0"/>
                <a:ea typeface="+mn-ea"/>
                <a:cs typeface="+mn-cs"/>
              </a:rPr>
              <a:t>cron</a:t>
            </a:r>
            <a:r>
              <a:rPr lang="en-US" sz="1200" b="0" kern="1200" baseline="0" dirty="0" smtClean="0">
                <a:solidFill>
                  <a:schemeClr val="tx1"/>
                </a:solidFill>
                <a:effectLst/>
                <a:latin typeface="Segoe UI" pitchFamily="34" charset="0"/>
                <a:ea typeface="+mn-ea"/>
                <a:cs typeface="+mn-cs"/>
              </a:rPr>
              <a:t> job or Windows service for</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23</a:t>
            </a:fld>
            <a:endParaRPr lang="en-US"/>
          </a:p>
        </p:txBody>
      </p:sp>
    </p:spTree>
    <p:extLst>
      <p:ext uri="{BB962C8B-B14F-4D97-AF65-F5344CB8AC3E}">
        <p14:creationId xmlns:p14="http://schemas.microsoft.com/office/powerpoint/2010/main" val="15609537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p>
          <a:p>
            <a:pPr marL="171450" indent="-171450">
              <a:buFont typeface="Arial" panose="020B0604020202020204" pitchFamily="34" charset="0"/>
              <a:buChar char="•"/>
            </a:pPr>
            <a:r>
              <a:rPr lang="en-US" sz="1200" b="0" kern="1200" dirty="0" smtClean="0">
                <a:solidFill>
                  <a:schemeClr val="tx1"/>
                </a:solidFill>
                <a:effectLst/>
                <a:latin typeface="Segoe UI" pitchFamily="34" charset="0"/>
                <a:ea typeface="+mn-ea"/>
                <a:cs typeface="+mn-cs"/>
              </a:rPr>
              <a:t>Explain</a:t>
            </a:r>
            <a:r>
              <a:rPr lang="en-US" sz="1200" b="0" kern="1200" baseline="0" dirty="0" smtClean="0">
                <a:solidFill>
                  <a:schemeClr val="tx1"/>
                </a:solidFill>
                <a:effectLst/>
                <a:latin typeface="Segoe UI" pitchFamily="34" charset="0"/>
                <a:ea typeface="+mn-ea"/>
                <a:cs typeface="+mn-cs"/>
              </a:rPr>
              <a:t> that Web jobs rely on queues, as requests come in if there is work you’d like to do in the background you send it to the queue</a:t>
            </a:r>
          </a:p>
          <a:p>
            <a:pPr marL="171450" indent="-171450">
              <a:buFont typeface="Arial" panose="020B0604020202020204" pitchFamily="34" charset="0"/>
              <a:buChar char="•"/>
            </a:pPr>
            <a:r>
              <a:rPr lang="en-US" sz="1200" b="0" kern="1200" baseline="0" dirty="0" smtClean="0">
                <a:solidFill>
                  <a:schemeClr val="tx1"/>
                </a:solidFill>
                <a:effectLst/>
                <a:latin typeface="Segoe UI" pitchFamily="34" charset="0"/>
                <a:ea typeface="+mn-ea"/>
                <a:cs typeface="+mn-cs"/>
              </a:rPr>
              <a:t>Example: User uploads a photo, but you want to respond (200 OK) asap, so you store a message in the queue with the path to the image for processing (verification, creation of thumbnails etc.)</a:t>
            </a:r>
            <a:endParaRPr lang="en-US" sz="1200" b="0"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24</a:t>
            </a:fld>
            <a:endParaRPr lang="en-US"/>
          </a:p>
        </p:txBody>
      </p:sp>
    </p:spTree>
    <p:extLst>
      <p:ext uri="{BB962C8B-B14F-4D97-AF65-F5344CB8AC3E}">
        <p14:creationId xmlns:p14="http://schemas.microsoft.com/office/powerpoint/2010/main" val="38734978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p>
          <a:p>
            <a:pPr marL="171450" indent="-171450">
              <a:buFont typeface="Arial" panose="020B0604020202020204" pitchFamily="34" charset="0"/>
              <a:buChar char="•"/>
            </a:pPr>
            <a:r>
              <a:rPr lang="en-US" sz="1200" b="0" kern="1200" dirty="0" smtClean="0">
                <a:solidFill>
                  <a:schemeClr val="tx1"/>
                </a:solidFill>
                <a:effectLst/>
                <a:latin typeface="Segoe UI" pitchFamily="34" charset="0"/>
                <a:ea typeface="+mn-ea"/>
                <a:cs typeface="+mn-cs"/>
              </a:rPr>
              <a:t>Explain</a:t>
            </a:r>
            <a:r>
              <a:rPr lang="en-US" sz="1200" b="0" kern="1200" baseline="0" dirty="0" smtClean="0">
                <a:solidFill>
                  <a:schemeClr val="tx1"/>
                </a:solidFill>
                <a:effectLst/>
                <a:latin typeface="Segoe UI" pitchFamily="34" charset="0"/>
                <a:ea typeface="+mn-ea"/>
                <a:cs typeface="+mn-cs"/>
              </a:rPr>
              <a:t> that the web jobs reads from the queue and processes it as required</a:t>
            </a:r>
          </a:p>
          <a:p>
            <a:pPr marL="171450" indent="-171450">
              <a:buFont typeface="Arial" panose="020B0604020202020204" pitchFamily="34" charset="0"/>
              <a:buChar char="•"/>
            </a:pPr>
            <a:r>
              <a:rPr lang="en-US" dirty="0" smtClean="0"/>
              <a:t>Code</a:t>
            </a:r>
            <a:r>
              <a:rPr lang="en-US" baseline="0" dirty="0" smtClean="0"/>
              <a:t> (for the jobs) can be updated as</a:t>
            </a:r>
          </a:p>
          <a:p>
            <a:pPr marL="628650" lvl="1" indent="-171450">
              <a:buFont typeface="Arial" panose="020B0604020202020204" pitchFamily="34" charset="0"/>
              <a:buChar char="•"/>
            </a:pPr>
            <a:r>
              <a:rPr lang="en-CA" dirty="0" err="1" smtClean="0"/>
              <a:t>cmd</a:t>
            </a:r>
            <a:r>
              <a:rPr lang="en-CA" dirty="0" smtClean="0"/>
              <a:t>, .bat, .exe (using windows </a:t>
            </a:r>
            <a:r>
              <a:rPr lang="en-CA" dirty="0" err="1" smtClean="0"/>
              <a:t>cmd</a:t>
            </a:r>
            <a:r>
              <a:rPr lang="en-CA" dirty="0" smtClean="0"/>
              <a:t>)</a:t>
            </a:r>
          </a:p>
          <a:p>
            <a:pPr marL="628650" lvl="1" indent="-171450">
              <a:buFont typeface="Arial" panose="020B0604020202020204" pitchFamily="34" charset="0"/>
              <a:buChar char="•"/>
            </a:pPr>
            <a:r>
              <a:rPr lang="en-CA" dirty="0" smtClean="0"/>
              <a:t>.ps1 (using </a:t>
            </a:r>
            <a:r>
              <a:rPr lang="en-CA" dirty="0" err="1" smtClean="0"/>
              <a:t>powershell</a:t>
            </a:r>
            <a:r>
              <a:rPr lang="en-CA" dirty="0" smtClean="0"/>
              <a:t>)</a:t>
            </a:r>
          </a:p>
          <a:p>
            <a:pPr marL="628650" lvl="1" indent="-171450">
              <a:buFont typeface="Arial" panose="020B0604020202020204" pitchFamily="34" charset="0"/>
              <a:buChar char="•"/>
            </a:pPr>
            <a:r>
              <a:rPr lang="en-CA" dirty="0" smtClean="0"/>
              <a:t>.</a:t>
            </a:r>
            <a:r>
              <a:rPr lang="en-CA" dirty="0" err="1" smtClean="0"/>
              <a:t>sh</a:t>
            </a:r>
            <a:r>
              <a:rPr lang="en-CA" dirty="0" smtClean="0"/>
              <a:t> (using bash)</a:t>
            </a:r>
          </a:p>
          <a:p>
            <a:pPr marL="628650" lvl="1" indent="-171450">
              <a:buFont typeface="Arial" panose="020B0604020202020204" pitchFamily="34" charset="0"/>
              <a:buChar char="•"/>
            </a:pPr>
            <a:r>
              <a:rPr lang="en-CA" dirty="0" smtClean="0"/>
              <a:t>.</a:t>
            </a:r>
            <a:r>
              <a:rPr lang="en-CA" dirty="0" err="1" smtClean="0"/>
              <a:t>php</a:t>
            </a:r>
            <a:r>
              <a:rPr lang="en-CA" dirty="0" smtClean="0"/>
              <a:t> (using </a:t>
            </a:r>
            <a:r>
              <a:rPr lang="en-CA" dirty="0" err="1" smtClean="0"/>
              <a:t>php</a:t>
            </a:r>
            <a:r>
              <a:rPr lang="en-CA" dirty="0" smtClean="0"/>
              <a:t>)</a:t>
            </a:r>
          </a:p>
          <a:p>
            <a:pPr marL="628650" lvl="1" indent="-171450">
              <a:buFont typeface="Arial" panose="020B0604020202020204" pitchFamily="34" charset="0"/>
              <a:buChar char="•"/>
            </a:pPr>
            <a:r>
              <a:rPr lang="en-CA" dirty="0" smtClean="0"/>
              <a:t>.</a:t>
            </a:r>
            <a:r>
              <a:rPr lang="en-CA" dirty="0" err="1" smtClean="0"/>
              <a:t>py</a:t>
            </a:r>
            <a:r>
              <a:rPr lang="en-CA" dirty="0" smtClean="0"/>
              <a:t> (using python)</a:t>
            </a:r>
          </a:p>
          <a:p>
            <a:pPr marL="628650" lvl="1" indent="-171450">
              <a:buFont typeface="Arial" panose="020B0604020202020204" pitchFamily="34" charset="0"/>
              <a:buChar char="•"/>
            </a:pPr>
            <a:r>
              <a:rPr lang="en-CA" dirty="0" smtClean="0"/>
              <a:t>.js (using node)</a:t>
            </a:r>
          </a:p>
          <a:p>
            <a:pPr marL="457200" lvl="1" indent="0">
              <a:buFont typeface="Arial" panose="020B0604020202020204" pitchFamily="34" charset="0"/>
              <a:buNone/>
            </a:pPr>
            <a:endParaRPr lang="en-CA" dirty="0" smtClean="0"/>
          </a:p>
          <a:p>
            <a:pPr marL="171450" indent="-171450">
              <a:buFont typeface="Arial" panose="020B0604020202020204" pitchFamily="34" charset="0"/>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25</a:t>
            </a:fld>
            <a:endParaRPr lang="en-US"/>
          </a:p>
        </p:txBody>
      </p:sp>
    </p:spTree>
    <p:extLst>
      <p:ext uri="{BB962C8B-B14F-4D97-AF65-F5344CB8AC3E}">
        <p14:creationId xmlns:p14="http://schemas.microsoft.com/office/powerpoint/2010/main" val="507613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p>
          <a:p>
            <a:pPr marL="171450" indent="-171450">
              <a:buFont typeface="Arial" panose="020B0604020202020204" pitchFamily="34" charset="0"/>
              <a:buChar char="•"/>
            </a:pPr>
            <a:r>
              <a:rPr lang="en-US" sz="1200" b="0" kern="1200" dirty="0" smtClean="0">
                <a:solidFill>
                  <a:schemeClr val="tx1"/>
                </a:solidFill>
                <a:effectLst/>
                <a:latin typeface="Segoe UI" pitchFamily="34" charset="0"/>
                <a:ea typeface="+mn-ea"/>
                <a:cs typeface="+mn-cs"/>
              </a:rPr>
              <a:t>When</a:t>
            </a:r>
            <a:r>
              <a:rPr lang="en-US" sz="1200" b="0" kern="1200" baseline="0" dirty="0" smtClean="0">
                <a:solidFill>
                  <a:schemeClr val="tx1"/>
                </a:solidFill>
                <a:effectLst/>
                <a:latin typeface="Segoe UI" pitchFamily="34" charset="0"/>
                <a:ea typeface="+mn-ea"/>
                <a:cs typeface="+mn-cs"/>
              </a:rPr>
              <a:t> you have a website with more than one instance in the same cloud service, Azure provides free load balancing using round robin</a:t>
            </a:r>
          </a:p>
          <a:p>
            <a:pPr marL="171450" indent="-171450">
              <a:buFont typeface="Arial" panose="020B0604020202020204" pitchFamily="34" charset="0"/>
              <a:buChar char="•"/>
            </a:pPr>
            <a:r>
              <a:rPr lang="en-US" sz="1200" b="0" kern="1200" baseline="0" dirty="0" smtClean="0">
                <a:solidFill>
                  <a:schemeClr val="tx1"/>
                </a:solidFill>
                <a:effectLst/>
                <a:latin typeface="Segoe UI" pitchFamily="34" charset="0"/>
                <a:ea typeface="+mn-ea"/>
                <a:cs typeface="+mn-cs"/>
              </a:rPr>
              <a:t>For more advanced features including failover, performance &amp; round robin balancing across different DCs or GEOs you’ll want to use Traffic Manager</a:t>
            </a:r>
            <a:endParaRPr lang="en-CA" dirty="0" smtClean="0"/>
          </a:p>
          <a:p>
            <a:pPr marL="171450" indent="-171450">
              <a:buFont typeface="Arial" panose="020B0604020202020204" pitchFamily="34" charset="0"/>
              <a:buChar char="•"/>
            </a:pP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26</a:t>
            </a:fld>
            <a:endParaRPr lang="en-US"/>
          </a:p>
        </p:txBody>
      </p:sp>
    </p:spTree>
    <p:extLst>
      <p:ext uri="{BB962C8B-B14F-4D97-AF65-F5344CB8AC3E}">
        <p14:creationId xmlns:p14="http://schemas.microsoft.com/office/powerpoint/2010/main" val="31016191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p>
          <a:p>
            <a:endParaRPr lang="en-US" sz="1200" b="1" kern="1200" dirty="0" smtClean="0">
              <a:solidFill>
                <a:schemeClr val="tx1"/>
              </a:solidFill>
              <a:effectLst/>
              <a:latin typeface="Segoe UI" pitchFamily="34" charset="0"/>
              <a:ea typeface="+mn-ea"/>
              <a:cs typeface="+mn-cs"/>
            </a:endParaRPr>
          </a:p>
          <a:p>
            <a:pPr marL="171450" indent="-171450">
              <a:buFont typeface="Arial" panose="020B0604020202020204" pitchFamily="34" charset="0"/>
              <a:buChar char="•"/>
            </a:pPr>
            <a:r>
              <a:rPr lang="en-CA" dirty="0" smtClean="0"/>
              <a:t>Explain that Azure Traffic</a:t>
            </a:r>
            <a:r>
              <a:rPr lang="en-CA" baseline="0" dirty="0" smtClean="0"/>
              <a:t> Manager allows you to scale across 14 regions and select the best setup for your needs be it round robin, failover or highest performance for your users</a:t>
            </a:r>
            <a:endParaRPr lang="en-CA" dirty="0" smtClean="0"/>
          </a:p>
          <a:p>
            <a:pPr marL="171450" indent="-171450">
              <a:buFont typeface="Arial" panose="020B0604020202020204" pitchFamily="34" charset="0"/>
              <a:buChar char="•"/>
            </a:pPr>
            <a:endParaRPr lang="en-US" dirty="0" smtClean="0"/>
          </a:p>
          <a:p>
            <a:endParaRPr lang="en-US" dirty="0" smtClean="0"/>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0655"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91AE8CF-25C5-47D8-B770-9703DC946C25}" type="datetime8">
              <a:rPr lang="en-US" smtClean="0">
                <a:solidFill>
                  <a:prstClr val="black"/>
                </a:solidFill>
              </a:rPr>
              <a:pPr/>
              <a:t>3/16/2015 9:05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32431484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p>
          <a:p>
            <a:pPr marL="171450" indent="-171450">
              <a:buFont typeface="Arial" panose="020B0604020202020204" pitchFamily="34" charset="0"/>
              <a:buChar char="•"/>
            </a:pPr>
            <a:r>
              <a:rPr lang="en-US" dirty="0" smtClean="0"/>
              <a:t>Show</a:t>
            </a:r>
            <a:r>
              <a:rPr lang="en-US" baseline="0" dirty="0" smtClean="0"/>
              <a:t> how traffic manager automatically handles instances failing and new instances being applied</a:t>
            </a:r>
            <a:endParaRPr lang="en-CA"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28</a:t>
            </a:fld>
            <a:endParaRPr lang="en-US"/>
          </a:p>
        </p:txBody>
      </p:sp>
    </p:spTree>
    <p:extLst>
      <p:ext uri="{BB962C8B-B14F-4D97-AF65-F5344CB8AC3E}">
        <p14:creationId xmlns:p14="http://schemas.microsoft.com/office/powerpoint/2010/main" val="39574094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p>
          <a:p>
            <a:pPr marL="171450" indent="-171450">
              <a:buFont typeface="Arial" panose="020B0604020202020204" pitchFamily="34" charset="0"/>
              <a:buChar char="•"/>
            </a:pPr>
            <a:r>
              <a:rPr lang="en-US" dirty="0" smtClean="0"/>
              <a:t>Show</a:t>
            </a:r>
            <a:r>
              <a:rPr lang="en-US" baseline="0" dirty="0" smtClean="0"/>
              <a:t> how traffic manager automatically handles instances failing and new instances being applied</a:t>
            </a:r>
            <a:endParaRPr lang="en-CA"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29</a:t>
            </a:fld>
            <a:endParaRPr lang="en-US"/>
          </a:p>
        </p:txBody>
      </p:sp>
    </p:spTree>
    <p:extLst>
      <p:ext uri="{BB962C8B-B14F-4D97-AF65-F5344CB8AC3E}">
        <p14:creationId xmlns:p14="http://schemas.microsoft.com/office/powerpoint/2010/main" val="4247305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p>
          <a:p>
            <a:pPr marL="171450" indent="-171450">
              <a:buFont typeface="Arial" panose="020B0604020202020204" pitchFamily="34" charset="0"/>
              <a:buChar char="•"/>
            </a:pPr>
            <a:r>
              <a:rPr lang="en-US" dirty="0" smtClean="0"/>
              <a:t>Explain</a:t>
            </a:r>
            <a:r>
              <a:rPr lang="en-US" baseline="0" dirty="0" smtClean="0"/>
              <a:t> that even though you are using source control you should still backup your website including user uploaded media, log files, databases, configuration files etc.</a:t>
            </a:r>
            <a:endParaRPr lang="en-CA"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30</a:t>
            </a:fld>
            <a:endParaRPr lang="en-US"/>
          </a:p>
        </p:txBody>
      </p:sp>
    </p:spTree>
    <p:extLst>
      <p:ext uri="{BB962C8B-B14F-4D97-AF65-F5344CB8AC3E}">
        <p14:creationId xmlns:p14="http://schemas.microsoft.com/office/powerpoint/2010/main" val="3572848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p>
          <a:p>
            <a:pPr marL="171450" indent="-171450">
              <a:buFont typeface="Arial" panose="020B0604020202020204" pitchFamily="34" charset="0"/>
              <a:buChar char="•"/>
            </a:pPr>
            <a:r>
              <a:rPr lang="en-US" dirty="0" smtClean="0"/>
              <a:t>Explain</a:t>
            </a:r>
            <a:r>
              <a:rPr lang="en-US" baseline="0" dirty="0" smtClean="0"/>
              <a:t> that even though you are using source control you should still backup your website including user uploaded media, log files, databases, configuration files etc.</a:t>
            </a:r>
            <a:endParaRPr lang="en-CA"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31</a:t>
            </a:fld>
            <a:endParaRPr lang="en-US"/>
          </a:p>
        </p:txBody>
      </p:sp>
    </p:spTree>
    <p:extLst>
      <p:ext uri="{BB962C8B-B14F-4D97-AF65-F5344CB8AC3E}">
        <p14:creationId xmlns:p14="http://schemas.microsoft.com/office/powerpoint/2010/main" val="29888756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Demos</a:t>
            </a:r>
          </a:p>
          <a:p>
            <a:r>
              <a:rPr lang="en-US" dirty="0" smtClean="0"/>
              <a:t>Demos\006 - Azure Websites Backups\azure-websites-backups-demo.html</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32</a:t>
            </a:fld>
            <a:endParaRPr lang="en-US"/>
          </a:p>
        </p:txBody>
      </p:sp>
    </p:spTree>
    <p:extLst>
      <p:ext uri="{BB962C8B-B14F-4D97-AF65-F5344CB8AC3E}">
        <p14:creationId xmlns:p14="http://schemas.microsoft.com/office/powerpoint/2010/main" val="3384945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endParaRPr lang="en-US" sz="1200" kern="1200" dirty="0" smtClean="0">
              <a:solidFill>
                <a:schemeClr val="tx1"/>
              </a:solidFill>
              <a:effectLst/>
              <a:latin typeface="Segoe UI" pitchFamily="34" charset="0"/>
              <a:ea typeface="+mn-ea"/>
              <a:cs typeface="+mn-cs"/>
            </a:endParaRPr>
          </a:p>
          <a:p>
            <a:pPr marL="171450" indent="-171450">
              <a:buFont typeface="Arial" panose="020B0604020202020204" pitchFamily="34" charset="0"/>
              <a:buChar char="•"/>
            </a:pPr>
            <a:r>
              <a:rPr lang="en-US" b="0" dirty="0" smtClean="0"/>
              <a:t>Quick</a:t>
            </a:r>
            <a:r>
              <a:rPr lang="en-US" b="0" baseline="0" dirty="0" smtClean="0"/>
              <a:t> overview of the evolution / state of affairs of the cloud</a:t>
            </a:r>
          </a:p>
          <a:p>
            <a:pPr marL="171450" indent="-171450">
              <a:buFont typeface="Arial" panose="020B0604020202020204" pitchFamily="34" charset="0"/>
              <a:buChar char="•"/>
            </a:pPr>
            <a:r>
              <a:rPr lang="en-US" b="0" baseline="0" dirty="0" smtClean="0"/>
              <a:t>Old: On premises or </a:t>
            </a:r>
            <a:r>
              <a:rPr lang="en-US" b="0" baseline="0" dirty="0" err="1" smtClean="0"/>
              <a:t>colo</a:t>
            </a:r>
            <a:r>
              <a:rPr lang="en-US" b="0" baseline="0" dirty="0" smtClean="0"/>
              <a:t>-location server</a:t>
            </a:r>
          </a:p>
          <a:p>
            <a:pPr marL="628650" lvl="1" indent="-171450">
              <a:buFont typeface="Arial" panose="020B0604020202020204" pitchFamily="34" charset="0"/>
              <a:buChar char="•"/>
            </a:pPr>
            <a:r>
              <a:rPr lang="en-US" b="0" baseline="0" dirty="0" smtClean="0"/>
              <a:t>You have to manage EVERYTHING yourself from physical hardware, cooling, networking, power etc.</a:t>
            </a:r>
          </a:p>
          <a:p>
            <a:pPr marL="171450" lvl="0" indent="-171450">
              <a:buFont typeface="Arial" panose="020B0604020202020204" pitchFamily="34" charset="0"/>
              <a:buChar char="•"/>
            </a:pPr>
            <a:r>
              <a:rPr lang="en-US" b="0" baseline="0" dirty="0" smtClean="0"/>
              <a:t>Modern Cloud: The majority of todays cloud is IaaS, all the benefits of on-</a:t>
            </a:r>
            <a:r>
              <a:rPr lang="en-US" b="0" baseline="0" dirty="0" err="1" smtClean="0"/>
              <a:t>prem</a:t>
            </a:r>
            <a:r>
              <a:rPr lang="en-US" b="0" baseline="0" dirty="0" smtClean="0"/>
              <a:t>/</a:t>
            </a:r>
            <a:r>
              <a:rPr lang="en-US" b="0" baseline="0" dirty="0" err="1" smtClean="0"/>
              <a:t>colo</a:t>
            </a:r>
            <a:r>
              <a:rPr lang="en-US" b="0" baseline="0" dirty="0" smtClean="0"/>
              <a:t> (</a:t>
            </a:r>
            <a:r>
              <a:rPr lang="en-US" b="0" baseline="0" dirty="0" err="1" smtClean="0"/>
              <a:t>i.e</a:t>
            </a:r>
            <a:r>
              <a:rPr lang="en-US" b="0" baseline="0" dirty="0" smtClean="0"/>
              <a:t> an actual server) without having to deal with hardware, networking, redundant power/bandwidth etc.</a:t>
            </a:r>
          </a:p>
          <a:p>
            <a:pPr marL="171450" lvl="0" indent="-171450">
              <a:buFont typeface="Arial" panose="020B0604020202020204" pitchFamily="34" charset="0"/>
              <a:buChar char="•"/>
            </a:pPr>
            <a:r>
              <a:rPr lang="en-US" b="0" baseline="0" dirty="0" smtClean="0"/>
              <a:t>Future is in PaaS with Azure in the lead. PaaS services like Azure Websites means you can focus on the core of your business without having to deal with setting up and patches Oss, updating your middleware &amp; runtime (</a:t>
            </a:r>
            <a:r>
              <a:rPr lang="en-US" b="0" baseline="0" dirty="0" err="1" smtClean="0"/>
              <a:t>.Net</a:t>
            </a:r>
            <a:r>
              <a:rPr lang="en-US" b="0" baseline="0" dirty="0" smtClean="0"/>
              <a:t>, PHP, Python etc.) all while benefiting from someone else managing server issues and scale</a:t>
            </a:r>
            <a:endParaRPr lang="en-US" b="0" baseline="0" dirty="0"/>
          </a:p>
        </p:txBody>
      </p:sp>
      <p:sp>
        <p:nvSpPr>
          <p:cNvPr id="4" name="Slide Number Placeholder 3"/>
          <p:cNvSpPr>
            <a:spLocks noGrp="1"/>
          </p:cNvSpPr>
          <p:nvPr>
            <p:ph type="sldNum" sz="quarter" idx="10"/>
          </p:nvPr>
        </p:nvSpPr>
        <p:spPr/>
        <p:txBody>
          <a:bodyPr/>
          <a:lstStyle/>
          <a:p>
            <a:fld id="{6A94919F-9FC7-4638-A41A-3D980986B2E8}" type="slidenum">
              <a:rPr lang="en-US" smtClean="0"/>
              <a:pPr/>
              <a:t>3</a:t>
            </a:fld>
            <a:endParaRPr lang="en-US"/>
          </a:p>
        </p:txBody>
      </p:sp>
    </p:spTree>
    <p:extLst>
      <p:ext uri="{BB962C8B-B14F-4D97-AF65-F5344CB8AC3E}">
        <p14:creationId xmlns:p14="http://schemas.microsoft.com/office/powerpoint/2010/main" val="17227936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p>
          <a:p>
            <a:pPr marL="171450" indent="-171450">
              <a:buFont typeface="Arial" panose="020B0604020202020204" pitchFamily="34" charset="0"/>
              <a:buChar char="•"/>
            </a:pPr>
            <a:r>
              <a:rPr lang="en-US" dirty="0" smtClean="0"/>
              <a:t>Explain</a:t>
            </a:r>
            <a:r>
              <a:rPr lang="en-US" baseline="0" dirty="0" smtClean="0"/>
              <a:t> that although we think everything should be in the cloud, that’s not always feasible for some folks. For this we have hybrid connections, which is like a VPN in that it is secure end to end, but much simpler,</a:t>
            </a:r>
            <a:endParaRPr lang="en-CA"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33</a:t>
            </a:fld>
            <a:endParaRPr lang="en-US"/>
          </a:p>
        </p:txBody>
      </p:sp>
    </p:spTree>
    <p:extLst>
      <p:ext uri="{BB962C8B-B14F-4D97-AF65-F5344CB8AC3E}">
        <p14:creationId xmlns:p14="http://schemas.microsoft.com/office/powerpoint/2010/main" val="11811975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p>
          <a:p>
            <a:pPr marL="171450" indent="-171450">
              <a:buFont typeface="Arial" panose="020B0604020202020204" pitchFamily="34" charset="0"/>
              <a:buChar char="•"/>
            </a:pPr>
            <a:r>
              <a:rPr lang="en-US" dirty="0" smtClean="0"/>
              <a:t>Explain that using</a:t>
            </a:r>
            <a:r>
              <a:rPr lang="en-US" baseline="0" dirty="0" smtClean="0"/>
              <a:t> BizSpark &amp; listener services on </a:t>
            </a:r>
            <a:r>
              <a:rPr lang="en-US" baseline="0" dirty="0" err="1" smtClean="0"/>
              <a:t>presmise</a:t>
            </a:r>
            <a:r>
              <a:rPr lang="en-US" baseline="0" dirty="0" smtClean="0"/>
              <a:t> you can connect Azure to any TCP service securely using HTTPS tunneling</a:t>
            </a:r>
            <a:endParaRPr lang="en-CA" dirty="0" smtClean="0"/>
          </a:p>
          <a:p>
            <a:endParaRPr lang="en-US" dirty="0" smtClean="0"/>
          </a:p>
          <a:p>
            <a:r>
              <a:rPr lang="en-US" b="1" dirty="0" smtClean="0"/>
              <a:t>Details</a:t>
            </a:r>
            <a:endParaRPr lang="en-US" dirty="0" smtClean="0"/>
          </a:p>
          <a:p>
            <a:pPr marL="171450" indent="-171450">
              <a:buFont typeface="Arial" panose="020B0604020202020204" pitchFamily="34" charset="0"/>
              <a:buChar char="•"/>
            </a:pPr>
            <a:r>
              <a:rPr lang="en-US" dirty="0" smtClean="0"/>
              <a:t>Uses BizTalk</a:t>
            </a:r>
          </a:p>
          <a:p>
            <a:pPr marL="171450" indent="-171450">
              <a:buFont typeface="Arial" panose="020B0604020202020204" pitchFamily="34" charset="0"/>
              <a:buChar char="•"/>
            </a:pPr>
            <a:r>
              <a:rPr lang="en-US" dirty="0" smtClean="0"/>
              <a:t>You must install a </a:t>
            </a:r>
            <a:r>
              <a:rPr lang="en-US" dirty="0" err="1" smtClean="0"/>
              <a:t>listerner</a:t>
            </a:r>
            <a:r>
              <a:rPr lang="en-US" dirty="0" smtClean="0"/>
              <a:t> on the secure</a:t>
            </a:r>
            <a:r>
              <a:rPr lang="en-US" baseline="0" dirty="0" smtClean="0"/>
              <a:t> side (on premise)</a:t>
            </a:r>
          </a:p>
          <a:p>
            <a:pPr marL="171450" indent="-171450">
              <a:buFont typeface="Arial" panose="020B0604020202020204" pitchFamily="34" charset="0"/>
              <a:buChar char="•"/>
            </a:pPr>
            <a:r>
              <a:rPr lang="en-US" baseline="0" dirty="0" smtClean="0"/>
              <a:t>Can connect to any TCP service (web server, SQL Etc.)</a:t>
            </a:r>
          </a:p>
          <a:p>
            <a:pPr marL="171450" indent="-171450">
              <a:buFont typeface="Arial" panose="020B0604020202020204" pitchFamily="34" charset="0"/>
              <a:buChar char="•"/>
            </a:pPr>
            <a:r>
              <a:rPr lang="en-US" baseline="0" dirty="0" smtClean="0"/>
              <a:t>For when you don’t want to have to setup a full hardware VPN</a:t>
            </a:r>
          </a:p>
          <a:p>
            <a:pPr marL="171450" indent="-171450">
              <a:buFont typeface="Arial" panose="020B0604020202020204" pitchFamily="34" charset="0"/>
              <a:buChar char="•"/>
            </a:pPr>
            <a:r>
              <a:rPr lang="en-US" baseline="0" dirty="0" smtClean="0"/>
              <a:t>Safely and securely connect two datacenters</a:t>
            </a:r>
          </a:p>
          <a:p>
            <a:pPr marL="171450" indent="-171450">
              <a:buFont typeface="Arial" panose="020B0604020202020204" pitchFamily="34" charset="0"/>
              <a:buChar char="•"/>
            </a:pPr>
            <a:r>
              <a:rPr lang="en-US" baseline="0" dirty="0" smtClean="0"/>
              <a:t>Secure HTTPS Tunnel</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34</a:t>
            </a:fld>
            <a:endParaRPr lang="en-US"/>
          </a:p>
        </p:txBody>
      </p:sp>
    </p:spTree>
    <p:extLst>
      <p:ext uri="{BB962C8B-B14F-4D97-AF65-F5344CB8AC3E}">
        <p14:creationId xmlns:p14="http://schemas.microsoft.com/office/powerpoint/2010/main" val="41100829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p>
          <a:p>
            <a:pPr marL="171450" indent="-171450" algn="l">
              <a:buFont typeface="Arial" panose="020B0604020202020204" pitchFamily="34" charset="0"/>
              <a:buChar char="•"/>
            </a:pPr>
            <a:r>
              <a:rPr lang="en-US" b="0" dirty="0" smtClean="0"/>
              <a:t>Explain that Azure Insights</a:t>
            </a:r>
            <a:r>
              <a:rPr lang="en-US" b="0" baseline="0" dirty="0" smtClean="0"/>
              <a:t> allows you to </a:t>
            </a:r>
            <a:r>
              <a:rPr lang="en-CA" b="0" dirty="0" smtClean="0"/>
              <a:t>Detect issues, solve problems and continuously improve your web applications. </a:t>
            </a:r>
            <a:endParaRPr lang="en-US" b="0" dirty="0"/>
          </a:p>
        </p:txBody>
      </p:sp>
      <p:sp>
        <p:nvSpPr>
          <p:cNvPr id="4" name="Slide Number Placeholder 3"/>
          <p:cNvSpPr>
            <a:spLocks noGrp="1"/>
          </p:cNvSpPr>
          <p:nvPr>
            <p:ph type="sldNum" sz="quarter" idx="10"/>
          </p:nvPr>
        </p:nvSpPr>
        <p:spPr/>
        <p:txBody>
          <a:bodyPr/>
          <a:lstStyle/>
          <a:p>
            <a:fld id="{2C52CFDC-D2D5-4B9F-BA75-89F771E01AEB}" type="slidenum">
              <a:rPr lang="en-US" smtClean="0"/>
              <a:t>35</a:t>
            </a:fld>
            <a:endParaRPr lang="en-US"/>
          </a:p>
        </p:txBody>
      </p:sp>
    </p:spTree>
    <p:extLst>
      <p:ext uri="{BB962C8B-B14F-4D97-AF65-F5344CB8AC3E}">
        <p14:creationId xmlns:p14="http://schemas.microsoft.com/office/powerpoint/2010/main" val="4137497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dirty="0" smtClean="0"/>
              <a:t>Detect issues, solve problems and continuously improve your web applications</a:t>
            </a:r>
          </a:p>
          <a:p>
            <a:r>
              <a:rPr lang="en-CA" dirty="0" smtClean="0"/>
              <a:t>Availability, performance monitoring and alerts</a:t>
            </a:r>
          </a:p>
          <a:p>
            <a:r>
              <a:rPr lang="en-CA" dirty="0" smtClean="0"/>
              <a:t>Track adoption and usage with pages, events &amp; metrics</a:t>
            </a:r>
          </a:p>
          <a:p>
            <a:r>
              <a:rPr lang="en-CA" dirty="0" smtClean="0"/>
              <a:t>Search traces and exception logs for failure diagnosis</a:t>
            </a:r>
          </a:p>
          <a:p>
            <a:r>
              <a:rPr lang="en-CA" dirty="0" smtClean="0"/>
              <a:t>Support for ASP.NET apps and HTML websites</a:t>
            </a:r>
          </a:p>
          <a:p>
            <a:r>
              <a:rPr lang="en-CA" dirty="0" smtClean="0"/>
              <a:t>Add to new or existing projects with Visual Studio 2013</a:t>
            </a:r>
          </a:p>
          <a:p>
            <a:r>
              <a:rPr lang="en-CA" dirty="0" smtClean="0"/>
              <a:t>Get telemetry for existing apps without redeploying</a:t>
            </a:r>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36</a:t>
            </a:fld>
            <a:endParaRPr lang="en-US"/>
          </a:p>
        </p:txBody>
      </p:sp>
    </p:spTree>
    <p:extLst>
      <p:ext uri="{BB962C8B-B14F-4D97-AF65-F5344CB8AC3E}">
        <p14:creationId xmlns:p14="http://schemas.microsoft.com/office/powerpoint/2010/main" val="41788549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p>
          <a:p>
            <a:pPr marL="171450" indent="-171450">
              <a:buFont typeface="Arial" panose="020B0604020202020204" pitchFamily="34" charset="0"/>
              <a:buChar char="•"/>
            </a:pPr>
            <a:r>
              <a:rPr lang="en-US" dirty="0" smtClean="0"/>
              <a:t>Explain that Azur</a:t>
            </a:r>
            <a:r>
              <a:rPr lang="en-US" baseline="0" dirty="0" smtClean="0"/>
              <a:t>e W</a:t>
            </a:r>
            <a:r>
              <a:rPr lang="en-US" dirty="0" smtClean="0"/>
              <a:t>ebsites isn’t the only Platform as a Service offering on Azure, in fact we are the</a:t>
            </a:r>
            <a:r>
              <a:rPr lang="en-US" baseline="0" dirty="0" smtClean="0"/>
              <a:t> leaders in PaaS offerings</a:t>
            </a:r>
            <a:endParaRPr lang="en-CA"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37</a:t>
            </a:fld>
            <a:endParaRPr lang="en-US"/>
          </a:p>
        </p:txBody>
      </p:sp>
    </p:spTree>
    <p:extLst>
      <p:ext uri="{BB962C8B-B14F-4D97-AF65-F5344CB8AC3E}">
        <p14:creationId xmlns:p14="http://schemas.microsoft.com/office/powerpoint/2010/main" val="13329539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p>
          <a:p>
            <a:pPr marL="171450" indent="-171450">
              <a:buFont typeface="Arial" panose="020B0604020202020204" pitchFamily="34" charset="0"/>
              <a:buChar char="•"/>
            </a:pPr>
            <a:r>
              <a:rPr lang="en-US" dirty="0" smtClean="0"/>
              <a:t>Explain that asides from</a:t>
            </a:r>
            <a:r>
              <a:rPr lang="en-US" baseline="0" dirty="0" smtClean="0"/>
              <a:t> Virtual Machines (IaaS) most of Azure is PaaS which means you can treat it like a set of building blocks that you can use to construct your product while focusing on your core business by not developing solutions such as an account solution (AD), security (AD, Multifactor Authentication), Mobile back end (Mobile services), Notification systems (Notification Hubs) etc.</a:t>
            </a:r>
            <a:endParaRPr lang="en-CA" dirty="0" smtClean="0"/>
          </a:p>
          <a:p>
            <a:endParaRPr lang="en-US" dirty="0" smtClean="0"/>
          </a:p>
          <a:p>
            <a:pPr marL="0" indent="0">
              <a:buNone/>
            </a:pPr>
            <a:endParaRPr lang="en-US" b="1" dirty="0" smtClean="0"/>
          </a:p>
        </p:txBody>
      </p:sp>
      <p:sp>
        <p:nvSpPr>
          <p:cNvPr id="4" name="Slide Number Placeholder 3"/>
          <p:cNvSpPr>
            <a:spLocks noGrp="1"/>
          </p:cNvSpPr>
          <p:nvPr>
            <p:ph type="sldNum" sz="quarter" idx="10"/>
          </p:nvPr>
        </p:nvSpPr>
        <p:spPr/>
        <p:txBody>
          <a:bodyPr/>
          <a:lstStyle/>
          <a:p>
            <a:fld id="{6A94919F-9FC7-4638-A41A-3D980986B2E8}" type="slidenum">
              <a:rPr lang="en-US" smtClean="0"/>
              <a:pPr/>
              <a:t>38</a:t>
            </a:fld>
            <a:endParaRPr lang="en-US"/>
          </a:p>
        </p:txBody>
      </p:sp>
    </p:spTree>
    <p:extLst>
      <p:ext uri="{BB962C8B-B14F-4D97-AF65-F5344CB8AC3E}">
        <p14:creationId xmlns:p14="http://schemas.microsoft.com/office/powerpoint/2010/main" val="20885165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p>
          <a:p>
            <a:pPr marL="171450" indent="-171450">
              <a:buFont typeface="Arial" panose="020B0604020202020204" pitchFamily="34" charset="0"/>
              <a:buChar char="•"/>
            </a:pPr>
            <a:r>
              <a:rPr lang="en-US" dirty="0" smtClean="0"/>
              <a:t>Explain that Azur</a:t>
            </a:r>
            <a:r>
              <a:rPr lang="en-US" baseline="0" dirty="0" smtClean="0"/>
              <a:t>e W</a:t>
            </a:r>
            <a:r>
              <a:rPr lang="en-US" dirty="0" smtClean="0"/>
              <a:t>ebsites isn’t the only Platform as a Service offering on Azure, in fact we are the</a:t>
            </a:r>
            <a:r>
              <a:rPr lang="en-US" baseline="0" dirty="0" smtClean="0"/>
              <a:t> leaders in PaaS offerings</a:t>
            </a:r>
            <a:endParaRPr lang="en-CA"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39</a:t>
            </a:fld>
            <a:endParaRPr lang="en-US"/>
          </a:p>
        </p:txBody>
      </p:sp>
    </p:spTree>
    <p:extLst>
      <p:ext uri="{BB962C8B-B14F-4D97-AF65-F5344CB8AC3E}">
        <p14:creationId xmlns:p14="http://schemas.microsoft.com/office/powerpoint/2010/main" val="40673433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DCD61BB-790A-4EFE-904A-F3FC061E4182}" type="datetime8">
              <a:rPr lang="en-US" smtClean="0">
                <a:solidFill>
                  <a:prstClr val="black"/>
                </a:solidFill>
              </a:rPr>
              <a:pPr/>
              <a:t>3/16/2015 9:05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13816256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p>
          <a:p>
            <a:pPr marL="171450" indent="-171450">
              <a:buFont typeface="Arial" panose="020B0604020202020204" pitchFamily="34" charset="0"/>
              <a:buChar char="•"/>
            </a:pPr>
            <a:r>
              <a:rPr lang="en-US" dirty="0" smtClean="0"/>
              <a:t>Explain that beyond the free trial</a:t>
            </a:r>
            <a:r>
              <a:rPr lang="en-US" baseline="0" dirty="0" smtClean="0"/>
              <a:t> we have a pretty awesome program for startups</a:t>
            </a:r>
            <a:endParaRPr lang="en-CA"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41</a:t>
            </a:fld>
            <a:endParaRPr lang="en-US"/>
          </a:p>
        </p:txBody>
      </p:sp>
    </p:spTree>
    <p:extLst>
      <p:ext uri="{BB962C8B-B14F-4D97-AF65-F5344CB8AC3E}">
        <p14:creationId xmlns:p14="http://schemas.microsoft.com/office/powerpoint/2010/main" val="20896962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p>
          <a:p>
            <a:pPr marL="171450" indent="-171450">
              <a:buFont typeface="Arial" panose="020B0604020202020204" pitchFamily="34" charset="0"/>
              <a:buChar char="•"/>
            </a:pPr>
            <a:r>
              <a:rPr lang="en-US" dirty="0" smtClean="0"/>
              <a:t>Explain that BizSpark is the name</a:t>
            </a:r>
            <a:r>
              <a:rPr lang="en-US" baseline="0" dirty="0" smtClean="0"/>
              <a:t> of the program (set of offers) we have for tech startups</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1" baseline="0" dirty="0" smtClean="0"/>
              <a:t>Video:</a:t>
            </a:r>
          </a:p>
          <a:p>
            <a:pPr marL="171450" indent="-171450">
              <a:buFont typeface="Arial" panose="020B0604020202020204" pitchFamily="34" charset="0"/>
              <a:buChar char="•"/>
            </a:pPr>
            <a:r>
              <a:rPr lang="en-US" b="0" baseline="0" dirty="0" smtClean="0"/>
              <a:t>Watch this video (http://aka.ms/bizsparkvid) to get familiar with BizSpark and our offers</a:t>
            </a:r>
            <a:endParaRPr lang="en-CA" b="0"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42</a:t>
            </a:fld>
            <a:endParaRPr lang="en-US"/>
          </a:p>
        </p:txBody>
      </p:sp>
    </p:spTree>
    <p:extLst>
      <p:ext uri="{BB962C8B-B14F-4D97-AF65-F5344CB8AC3E}">
        <p14:creationId xmlns:p14="http://schemas.microsoft.com/office/powerpoint/2010/main" val="530484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endParaRPr lang="en-US" sz="1200" kern="1200" dirty="0" smtClean="0">
              <a:solidFill>
                <a:schemeClr val="tx1"/>
              </a:solidFill>
              <a:effectLst/>
              <a:latin typeface="Segoe UI" pitchFamily="34" charset="0"/>
              <a:ea typeface="+mn-ea"/>
              <a:cs typeface="+mn-cs"/>
            </a:endParaRPr>
          </a:p>
          <a:p>
            <a:pPr marL="171450" indent="-171450">
              <a:buFont typeface="Arial" panose="020B0604020202020204" pitchFamily="34" charset="0"/>
              <a:buChar char="•"/>
            </a:pPr>
            <a:r>
              <a:rPr lang="en-US" b="0" dirty="0" smtClean="0"/>
              <a:t>The goal of this slide is to setup the mindset</a:t>
            </a:r>
            <a:r>
              <a:rPr lang="en-US" b="0" baseline="0" dirty="0" smtClean="0"/>
              <a:t> that we are not just talking about Microsoft stacks only, but rather a more inclusive scenario of developing in THEIR preferred language and deployment strategy</a:t>
            </a:r>
          </a:p>
          <a:p>
            <a:pPr marL="171450" indent="-171450">
              <a:buFont typeface="Arial" panose="020B0604020202020204" pitchFamily="34" charset="0"/>
              <a:buChar char="•"/>
            </a:pPr>
            <a:r>
              <a:rPr lang="en-US" b="0" baseline="0" dirty="0" smtClean="0"/>
              <a:t>Azure websites (does it’s best) to get out of the way and not enforce any one particular convention</a:t>
            </a:r>
            <a:endParaRPr lang="en-US" b="0"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a:t>
            </a:fld>
            <a:endParaRPr lang="en-US"/>
          </a:p>
        </p:txBody>
      </p:sp>
    </p:spTree>
    <p:extLst>
      <p:ext uri="{BB962C8B-B14F-4D97-AF65-F5344CB8AC3E}">
        <p14:creationId xmlns:p14="http://schemas.microsoft.com/office/powerpoint/2010/main" val="27944370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p>
          <a:p>
            <a:pPr marL="171450" indent="-171450" algn="l">
              <a:buFont typeface="Arial" panose="020B0604020202020204" pitchFamily="34" charset="0"/>
              <a:buChar char="•"/>
            </a:pPr>
            <a:r>
              <a:rPr lang="en-US" dirty="0" smtClean="0"/>
              <a:t>Explain that BizSpark is for tech startups who are developing 1</a:t>
            </a:r>
            <a:r>
              <a:rPr lang="en-US" baseline="30000" dirty="0" smtClean="0"/>
              <a:t>st</a:t>
            </a:r>
            <a:r>
              <a:rPr lang="en-US" dirty="0" smtClean="0"/>
              <a:t> party IP/Hardware/Software.</a:t>
            </a:r>
            <a:endParaRPr lang="en-US" baseline="0" dirty="0" smtClean="0"/>
          </a:p>
          <a:p>
            <a:pPr marL="171450" indent="-171450" algn="l">
              <a:buFont typeface="Arial" panose="020B0604020202020204" pitchFamily="34" charset="0"/>
              <a:buChar char="•"/>
            </a:pPr>
            <a:r>
              <a:rPr lang="en-US" baseline="0" dirty="0" smtClean="0"/>
              <a:t>The #1 reason startups are denied their application to BizSpark is that they are consultants/contract workers etc.</a:t>
            </a:r>
          </a:p>
          <a:p>
            <a:pPr marL="171450" indent="-171450">
              <a:buFont typeface="Arial" panose="020B0604020202020204" pitchFamily="34" charset="0"/>
              <a:buChar char="•"/>
            </a:pPr>
            <a:r>
              <a:rPr lang="en-US" baseline="0" dirty="0" smtClean="0"/>
              <a:t>In short if you company is developing something it will sell (not on a contract for someone else) then you are set.</a:t>
            </a:r>
          </a:p>
        </p:txBody>
      </p:sp>
      <p:sp>
        <p:nvSpPr>
          <p:cNvPr id="4" name="Slide Number Placeholder 3"/>
          <p:cNvSpPr>
            <a:spLocks noGrp="1"/>
          </p:cNvSpPr>
          <p:nvPr>
            <p:ph type="sldNum" sz="quarter" idx="10"/>
          </p:nvPr>
        </p:nvSpPr>
        <p:spPr/>
        <p:txBody>
          <a:bodyPr/>
          <a:lstStyle/>
          <a:p>
            <a:fld id="{2C52CFDC-D2D5-4B9F-BA75-89F771E01AEB}" type="slidenum">
              <a:rPr lang="en-US" smtClean="0"/>
              <a:t>43</a:t>
            </a:fld>
            <a:endParaRPr lang="en-US"/>
          </a:p>
        </p:txBody>
      </p:sp>
    </p:spTree>
    <p:extLst>
      <p:ext uri="{BB962C8B-B14F-4D97-AF65-F5344CB8AC3E}">
        <p14:creationId xmlns:p14="http://schemas.microsoft.com/office/powerpoint/2010/main" val="22218959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p>
          <a:p>
            <a:pPr marL="171450" indent="-171450">
              <a:buFont typeface="Arial" panose="020B0604020202020204" pitchFamily="34" charset="0"/>
              <a:buChar char="•"/>
            </a:pPr>
            <a:r>
              <a:rPr lang="en-US" dirty="0" smtClean="0"/>
              <a:t>Explain that these are the common reasons a</a:t>
            </a:r>
            <a:r>
              <a:rPr lang="en-US" baseline="0" dirty="0" smtClean="0"/>
              <a:t> startups a</a:t>
            </a:r>
            <a:r>
              <a:rPr lang="en-US" dirty="0" smtClean="0"/>
              <a:t>pplication is denied from BizSpark</a:t>
            </a:r>
          </a:p>
          <a:p>
            <a:pPr marL="171450" indent="-171450">
              <a:buFont typeface="Arial" panose="020B0604020202020204" pitchFamily="34" charset="0"/>
              <a:buChar char="•"/>
            </a:pPr>
            <a:r>
              <a:rPr lang="en-US" baseline="0" dirty="0" smtClean="0"/>
              <a:t>We get asked “what if a consulting/contracting company otherwise meets all the requirements as they are now working on a 1</a:t>
            </a:r>
            <a:r>
              <a:rPr lang="en-US" baseline="30000" dirty="0" smtClean="0"/>
              <a:t>st</a:t>
            </a:r>
            <a:r>
              <a:rPr lang="en-US" baseline="0" dirty="0" smtClean="0"/>
              <a:t> party app. The answer is connect with us (bizsparkca@Microsoft.com) as we can make an exception provided the benefits we give them only apply to that work. </a:t>
            </a:r>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44</a:t>
            </a:fld>
            <a:endParaRPr lang="en-US"/>
          </a:p>
        </p:txBody>
      </p:sp>
    </p:spTree>
    <p:extLst>
      <p:ext uri="{BB962C8B-B14F-4D97-AF65-F5344CB8AC3E}">
        <p14:creationId xmlns:p14="http://schemas.microsoft.com/office/powerpoint/2010/main" val="41060403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p>
          <a:p>
            <a:pPr marL="171450" indent="-171450">
              <a:buFont typeface="Arial" panose="020B0604020202020204" pitchFamily="34" charset="0"/>
              <a:buChar char="•"/>
            </a:pPr>
            <a:r>
              <a:rPr lang="en-US" dirty="0" smtClean="0"/>
              <a:t>Explain that the core of the benefits</a:t>
            </a:r>
            <a:r>
              <a:rPr lang="en-US" baseline="0" dirty="0" smtClean="0"/>
              <a:t> include cloud credits, free MS software &amp; access to a loaner pool of devices for </a:t>
            </a:r>
            <a:r>
              <a:rPr lang="en-US" baseline="0" dirty="0" err="1" smtClean="0"/>
              <a:t>dev</a:t>
            </a:r>
            <a:r>
              <a:rPr lang="en-US" baseline="0" dirty="0" smtClean="0"/>
              <a:t>/test.</a:t>
            </a:r>
          </a:p>
        </p:txBody>
      </p:sp>
      <p:sp>
        <p:nvSpPr>
          <p:cNvPr id="4" name="Slide Number Placeholder 3"/>
          <p:cNvSpPr>
            <a:spLocks noGrp="1"/>
          </p:cNvSpPr>
          <p:nvPr>
            <p:ph type="sldNum" sz="quarter" idx="10"/>
          </p:nvPr>
        </p:nvSpPr>
        <p:spPr/>
        <p:txBody>
          <a:bodyPr/>
          <a:lstStyle/>
          <a:p>
            <a:fld id="{2C52CFDC-D2D5-4B9F-BA75-89F771E01AEB}" type="slidenum">
              <a:rPr lang="en-US" smtClean="0"/>
              <a:t>45</a:t>
            </a:fld>
            <a:endParaRPr lang="en-US"/>
          </a:p>
        </p:txBody>
      </p:sp>
    </p:spTree>
    <p:extLst>
      <p:ext uri="{BB962C8B-B14F-4D97-AF65-F5344CB8AC3E}">
        <p14:creationId xmlns:p14="http://schemas.microsoft.com/office/powerpoint/2010/main" val="192528554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p>
          <a:p>
            <a:pPr marL="171450" indent="-171450">
              <a:buFont typeface="Arial" panose="020B0604020202020204" pitchFamily="34" charset="0"/>
              <a:buChar char="•"/>
            </a:pPr>
            <a:r>
              <a:rPr lang="en-US" dirty="0" smtClean="0"/>
              <a:t>Key points to hit are</a:t>
            </a:r>
          </a:p>
          <a:p>
            <a:pPr marL="628650" lvl="1" indent="-171450">
              <a:buFont typeface="Arial" panose="020B0604020202020204" pitchFamily="34" charset="0"/>
              <a:buChar char="•"/>
            </a:pPr>
            <a:r>
              <a:rPr lang="en-US" dirty="0" smtClean="0"/>
              <a:t>$150</a:t>
            </a:r>
            <a:r>
              <a:rPr lang="en-US" baseline="0" dirty="0" smtClean="0"/>
              <a:t> a month in azure credits (per developer) while an active member of BizSpark (max 3 years)</a:t>
            </a:r>
            <a:endParaRPr lang="en-US" dirty="0" smtClean="0"/>
          </a:p>
          <a:p>
            <a:pPr marL="628650" lvl="1" indent="-171450">
              <a:buFont typeface="Arial" panose="020B0604020202020204" pitchFamily="34" charset="0"/>
              <a:buChar char="•"/>
            </a:pPr>
            <a:r>
              <a:rPr lang="en-US" baseline="0" dirty="0" smtClean="0"/>
              <a:t>There are Windows and </a:t>
            </a:r>
            <a:r>
              <a:rPr lang="en-US" b="1" baseline="0" dirty="0" smtClean="0"/>
              <a:t>Linux </a:t>
            </a:r>
            <a:r>
              <a:rPr lang="en-US" b="0" baseline="0" dirty="0" smtClean="0"/>
              <a:t>virtual machines on Azure including ready to deploy images of Windows Server, Ubuntu, CentOS and more.</a:t>
            </a:r>
          </a:p>
          <a:p>
            <a:pPr marL="628650" lvl="1" indent="-171450">
              <a:buFont typeface="Arial" panose="020B0604020202020204" pitchFamily="34" charset="0"/>
              <a:buChar char="•"/>
            </a:pPr>
            <a:r>
              <a:rPr lang="en-US" b="0" baseline="0" dirty="0" smtClean="0"/>
              <a:t>Websites (PaaS) support for .NET, Node.js, PHP, Python and more</a:t>
            </a:r>
          </a:p>
          <a:p>
            <a:pPr marL="628650" lvl="1" indent="-171450">
              <a:buFont typeface="Arial" panose="020B0604020202020204" pitchFamily="34" charset="0"/>
              <a:buChar char="•"/>
            </a:pPr>
            <a:r>
              <a:rPr lang="en-US" b="0" baseline="0" dirty="0" smtClean="0"/>
              <a:t>Mobile Services for iOS, Android, Windows &amp; Web</a:t>
            </a:r>
          </a:p>
          <a:p>
            <a:pPr marL="628650" lvl="1" indent="-171450">
              <a:buFont typeface="Arial" panose="020B0604020202020204" pitchFamily="34" charset="0"/>
              <a:buChar char="•"/>
            </a:pPr>
            <a:r>
              <a:rPr lang="en-US" b="0" baseline="0" dirty="0" smtClean="0"/>
              <a:t>If you go past the credits you get a 40% discount on paid usage</a:t>
            </a:r>
            <a:endParaRPr lang="en-US" b="1" baseline="0" dirty="0" smtClean="0"/>
          </a:p>
        </p:txBody>
      </p:sp>
      <p:sp>
        <p:nvSpPr>
          <p:cNvPr id="4" name="Slide Number Placeholder 3"/>
          <p:cNvSpPr>
            <a:spLocks noGrp="1"/>
          </p:cNvSpPr>
          <p:nvPr>
            <p:ph type="sldNum" sz="quarter" idx="10"/>
          </p:nvPr>
        </p:nvSpPr>
        <p:spPr/>
        <p:txBody>
          <a:bodyPr/>
          <a:lstStyle/>
          <a:p>
            <a:fld id="{2C52CFDC-D2D5-4B9F-BA75-89F771E01AEB}" type="slidenum">
              <a:rPr lang="en-US" smtClean="0"/>
              <a:t>46</a:t>
            </a:fld>
            <a:endParaRPr lang="en-US"/>
          </a:p>
        </p:txBody>
      </p:sp>
    </p:spTree>
    <p:extLst>
      <p:ext uri="{BB962C8B-B14F-4D97-AF65-F5344CB8AC3E}">
        <p14:creationId xmlns:p14="http://schemas.microsoft.com/office/powerpoint/2010/main" val="5752765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p>
          <a:p>
            <a:pPr marL="171450" indent="-171450">
              <a:buFont typeface="Arial" panose="020B0604020202020204" pitchFamily="34" charset="0"/>
              <a:buChar char="•"/>
            </a:pPr>
            <a:r>
              <a:rPr lang="en-US" dirty="0" smtClean="0"/>
              <a:t>Key points to hit are</a:t>
            </a:r>
          </a:p>
          <a:p>
            <a:pPr marL="628650" lvl="1" indent="-171450">
              <a:buFont typeface="Arial" panose="020B0604020202020204" pitchFamily="34" charset="0"/>
              <a:buChar char="•"/>
            </a:pPr>
            <a:r>
              <a:rPr lang="en-US" dirty="0" smtClean="0"/>
              <a:t>The core of the BizSpark offer is free MSDN Ultimate Subscriptions</a:t>
            </a:r>
            <a:r>
              <a:rPr lang="en-US" baseline="0" dirty="0" smtClean="0"/>
              <a:t> (again one per developer)</a:t>
            </a:r>
          </a:p>
          <a:p>
            <a:pPr marL="628650" lvl="1" indent="-171450">
              <a:buFont typeface="Arial" panose="020B0604020202020204" pitchFamily="34" charset="0"/>
              <a:buChar char="•"/>
            </a:pPr>
            <a:r>
              <a:rPr lang="en-US" b="0" baseline="0" dirty="0" smtClean="0"/>
              <a:t>Normally these sell for over $13,000 each to our enterprise customers</a:t>
            </a:r>
          </a:p>
          <a:p>
            <a:pPr marL="628650" lvl="1" indent="-171450">
              <a:buFont typeface="Arial" panose="020B0604020202020204" pitchFamily="34" charset="0"/>
              <a:buChar char="•"/>
            </a:pPr>
            <a:r>
              <a:rPr lang="en-US" b="0" baseline="0" dirty="0" smtClean="0"/>
              <a:t>Startups get them for free!</a:t>
            </a:r>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47</a:t>
            </a:fld>
            <a:endParaRPr lang="en-US"/>
          </a:p>
        </p:txBody>
      </p:sp>
    </p:spTree>
    <p:extLst>
      <p:ext uri="{BB962C8B-B14F-4D97-AF65-F5344CB8AC3E}">
        <p14:creationId xmlns:p14="http://schemas.microsoft.com/office/powerpoint/2010/main" val="30017177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p>
          <a:p>
            <a:pPr marL="171450" indent="-171450">
              <a:buFont typeface="Arial" panose="020B0604020202020204" pitchFamily="34" charset="0"/>
              <a:buChar char="•"/>
            </a:pPr>
            <a:r>
              <a:rPr lang="en-US" dirty="0" smtClean="0"/>
              <a:t>Key points to hit are</a:t>
            </a:r>
          </a:p>
          <a:p>
            <a:pPr marL="628650" lvl="1" indent="-171450">
              <a:buFont typeface="Arial" panose="020B0604020202020204" pitchFamily="34" charset="0"/>
              <a:buChar char="•"/>
            </a:pPr>
            <a:r>
              <a:rPr lang="en-US" dirty="0" smtClean="0"/>
              <a:t>BizSpark</a:t>
            </a:r>
            <a:r>
              <a:rPr lang="en-US" baseline="0" dirty="0" smtClean="0"/>
              <a:t> Plus (aka the Azure 60k) is for BizSpark startups who are/need more than $500 a month in azure</a:t>
            </a:r>
          </a:p>
          <a:p>
            <a:pPr marL="628650" lvl="1" indent="-171450">
              <a:buFont typeface="Arial" panose="020B0604020202020204" pitchFamily="34" charset="0"/>
              <a:buChar char="•"/>
            </a:pPr>
            <a:r>
              <a:rPr lang="en-US" b="0" baseline="0" dirty="0" smtClean="0"/>
              <a:t>We can offer this even if they are on another cloud provider as long as they commit to migrating to Azure</a:t>
            </a:r>
          </a:p>
          <a:p>
            <a:pPr marL="628650" lvl="1" indent="-171450">
              <a:buFont typeface="Arial" panose="020B0604020202020204" pitchFamily="34" charset="0"/>
              <a:buChar char="•"/>
            </a:pPr>
            <a:r>
              <a:rPr lang="en-US" b="0" baseline="0" dirty="0" smtClean="0"/>
              <a:t>It’s by nomination only</a:t>
            </a:r>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48</a:t>
            </a:fld>
            <a:endParaRPr lang="en-US"/>
          </a:p>
        </p:txBody>
      </p:sp>
    </p:spTree>
    <p:extLst>
      <p:ext uri="{BB962C8B-B14F-4D97-AF65-F5344CB8AC3E}">
        <p14:creationId xmlns:p14="http://schemas.microsoft.com/office/powerpoint/2010/main" val="29157682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p>
          <a:p>
            <a:pPr marL="171450" indent="-171450">
              <a:buFont typeface="Arial" panose="020B0604020202020204" pitchFamily="34" charset="0"/>
              <a:buChar char="•"/>
            </a:pPr>
            <a:r>
              <a:rPr lang="en-US" dirty="0" smtClean="0"/>
              <a:t>Explain that the benefits scale when they add</a:t>
            </a:r>
            <a:r>
              <a:rPr lang="en-US" baseline="0" dirty="0" smtClean="0"/>
              <a:t> more developers</a:t>
            </a:r>
          </a:p>
          <a:p>
            <a:pPr marL="171450" indent="-171450">
              <a:buFont typeface="Arial" panose="020B0604020202020204" pitchFamily="34" charset="0"/>
              <a:buChar char="•"/>
            </a:pPr>
            <a:r>
              <a:rPr lang="en-US" b="0" baseline="0" dirty="0" smtClean="0"/>
              <a:t>Each developer gets their own MSDN subscription (and therefore their own benefits) including their own Azure subscription</a:t>
            </a:r>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49</a:t>
            </a:fld>
            <a:endParaRPr lang="en-US"/>
          </a:p>
        </p:txBody>
      </p:sp>
    </p:spTree>
    <p:extLst>
      <p:ext uri="{BB962C8B-B14F-4D97-AF65-F5344CB8AC3E}">
        <p14:creationId xmlns:p14="http://schemas.microsoft.com/office/powerpoint/2010/main" val="23993433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p>
          <a:p>
            <a:pPr marL="171450" indent="-171450">
              <a:buFont typeface="Arial" panose="020B0604020202020204" pitchFamily="34" charset="0"/>
              <a:buChar char="•"/>
            </a:pPr>
            <a:r>
              <a:rPr lang="en-US" dirty="0" smtClean="0"/>
              <a:t>Explain that you can have</a:t>
            </a:r>
            <a:r>
              <a:rPr lang="en-US" baseline="0" dirty="0" smtClean="0"/>
              <a:t> one developer apply their benefits towards a </a:t>
            </a:r>
            <a:r>
              <a:rPr lang="en-US" baseline="0" dirty="0" err="1" smtClean="0"/>
              <a:t>dev</a:t>
            </a:r>
            <a:r>
              <a:rPr lang="en-US" baseline="0" dirty="0" smtClean="0"/>
              <a:t> environment, another to a test </a:t>
            </a:r>
            <a:r>
              <a:rPr lang="en-US" baseline="0" dirty="0" err="1" smtClean="0"/>
              <a:t>env</a:t>
            </a:r>
            <a:r>
              <a:rPr lang="en-US" baseline="0" dirty="0" smtClean="0"/>
              <a:t>, another to a production </a:t>
            </a:r>
            <a:r>
              <a:rPr lang="en-US" baseline="0" dirty="0" err="1" smtClean="0"/>
              <a:t>env</a:t>
            </a:r>
            <a:endParaRPr lang="en-US" baseline="0" dirty="0" smtClean="0"/>
          </a:p>
          <a:p>
            <a:pPr marL="171450" indent="-171450">
              <a:buFont typeface="Arial" panose="020B0604020202020204" pitchFamily="34" charset="0"/>
              <a:buChar char="•"/>
            </a:pPr>
            <a:r>
              <a:rPr lang="en-US" b="0" baseline="0" dirty="0" smtClean="0"/>
              <a:t>Need more? Just email </a:t>
            </a:r>
            <a:r>
              <a:rPr lang="en-US" b="0" baseline="0" dirty="0" err="1" smtClean="0"/>
              <a:t>bizspark</a:t>
            </a:r>
            <a:r>
              <a:rPr lang="en-US" b="0" baseline="0" dirty="0" smtClean="0"/>
              <a:t> and explain why</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50</a:t>
            </a:fld>
            <a:endParaRPr lang="en-US"/>
          </a:p>
        </p:txBody>
      </p:sp>
    </p:spTree>
    <p:extLst>
      <p:ext uri="{BB962C8B-B14F-4D97-AF65-F5344CB8AC3E}">
        <p14:creationId xmlns:p14="http://schemas.microsoft.com/office/powerpoint/2010/main" val="39961571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p>
          <a:p>
            <a:pPr marL="171450" indent="-171450">
              <a:buFont typeface="Arial" panose="020B0604020202020204" pitchFamily="34" charset="0"/>
              <a:buChar char="•"/>
            </a:pPr>
            <a:r>
              <a:rPr lang="en-US" dirty="0" smtClean="0"/>
              <a:t>Explain that over 2800 startups are</a:t>
            </a:r>
            <a:r>
              <a:rPr lang="en-US" baseline="0" dirty="0" smtClean="0"/>
              <a:t> active or have graduated through the program!</a:t>
            </a:r>
          </a:p>
          <a:p>
            <a:pPr marL="171450" indent="-171450">
              <a:buFont typeface="Arial" panose="020B0604020202020204" pitchFamily="34" charset="0"/>
              <a:buChar char="•"/>
            </a:pPr>
            <a:r>
              <a:rPr lang="en-US" b="0" baseline="0" dirty="0" smtClean="0"/>
              <a:t>Currently there are over 1900 startups active in the program (03.16.2015)</a:t>
            </a:r>
          </a:p>
          <a:p>
            <a:pPr marL="171450" indent="-171450">
              <a:buFont typeface="Arial" panose="020B0604020202020204" pitchFamily="34" charset="0"/>
              <a:buChar char="•"/>
            </a:pPr>
            <a:r>
              <a:rPr lang="en-US" b="0" baseline="0" dirty="0" smtClean="0"/>
              <a:t>Feel free to edit the startups being shown to highlight local ones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51</a:t>
            </a:fld>
            <a:endParaRPr lang="en-US"/>
          </a:p>
        </p:txBody>
      </p:sp>
    </p:spTree>
    <p:extLst>
      <p:ext uri="{BB962C8B-B14F-4D97-AF65-F5344CB8AC3E}">
        <p14:creationId xmlns:p14="http://schemas.microsoft.com/office/powerpoint/2010/main" val="5350608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2012</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30E22BB-1869-4D9D-B8D2-1612EB3883AA}" type="datetime1">
              <a:rPr lang="en-US" smtClean="0">
                <a:solidFill>
                  <a:prstClr val="black"/>
                </a:solidFill>
              </a:rPr>
              <a:pPr/>
              <a:t>3/16/2015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2492742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endParaRPr lang="en-US" sz="1200" kern="1200" dirty="0" smtClean="0">
              <a:solidFill>
                <a:schemeClr val="tx1"/>
              </a:solidFill>
              <a:effectLst/>
              <a:latin typeface="Segoe UI" pitchFamily="34" charset="0"/>
              <a:ea typeface="+mn-ea"/>
              <a:cs typeface="+mn-cs"/>
            </a:endParaRPr>
          </a:p>
          <a:p>
            <a:pPr marL="171450" indent="-171450">
              <a:buFont typeface="Arial" panose="020B0604020202020204" pitchFamily="34" charset="0"/>
              <a:buChar char="•"/>
            </a:pPr>
            <a:r>
              <a:rPr lang="en-US" b="0" baseline="0" dirty="0" smtClean="0"/>
              <a:t>Re-enforce that Azure works with many popular deployment strategies including Git, GitHub, </a:t>
            </a:r>
            <a:r>
              <a:rPr lang="en-US" b="0" baseline="0" dirty="0" err="1" smtClean="0"/>
              <a:t>DropBox</a:t>
            </a:r>
            <a:r>
              <a:rPr lang="en-US" b="0" baseline="0" dirty="0" smtClean="0"/>
              <a:t>, and of course VSO &amp; FTP</a:t>
            </a:r>
            <a:endParaRPr lang="en-US" dirty="0"/>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36481005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58</a:t>
            </a:fld>
            <a:endParaRPr lang="en-US"/>
          </a:p>
        </p:txBody>
      </p:sp>
    </p:spTree>
    <p:extLst>
      <p:ext uri="{BB962C8B-B14F-4D97-AF65-F5344CB8AC3E}">
        <p14:creationId xmlns:p14="http://schemas.microsoft.com/office/powerpoint/2010/main" val="39874952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60</a:t>
            </a:fld>
            <a:endParaRPr lang="en-US"/>
          </a:p>
        </p:txBody>
      </p:sp>
    </p:spTree>
    <p:extLst>
      <p:ext uri="{BB962C8B-B14F-4D97-AF65-F5344CB8AC3E}">
        <p14:creationId xmlns:p14="http://schemas.microsoft.com/office/powerpoint/2010/main" val="12642250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t>Build 2012</a:t>
            </a:r>
            <a:endParaRPr lang="en-US" dirty="0"/>
          </a:p>
        </p:txBody>
      </p:sp>
      <p:sp>
        <p:nvSpPr>
          <p:cNvPr id="5" name="Footer Placeholder 4"/>
          <p:cNvSpPr>
            <a:spLocks noGrp="1"/>
          </p:cNvSpPr>
          <p:nvPr>
            <p:ph type="ftr" sz="quarter" idx="11"/>
          </p:nvPr>
        </p:nvSpPr>
        <p:spPr/>
        <p:txBody>
          <a:bodyPr/>
          <a:lstStyle/>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2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50A28030-5D59-4E14-AFE9-B93D391AF3AF}" type="datetime1">
              <a:rPr lang="en-US" smtClean="0"/>
              <a:t>3/16/2015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39881826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Web Hosting Plan is a</a:t>
            </a:r>
            <a:r>
              <a:rPr lang="en-US" baseline="0" dirty="0" smtClean="0"/>
              <a:t> scale unit for websites. It is comprised of a Geographic Region and a Pricing Tier within the same Azure Subscription. When you scale a site to either Basic or Standard all of the sites within the Web Hosting Plan will be placed on the same Virtual Machine.</a:t>
            </a: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66</a:t>
            </a:fld>
            <a:endParaRPr lang="en-US"/>
          </a:p>
        </p:txBody>
      </p:sp>
    </p:spTree>
    <p:extLst>
      <p:ext uri="{BB962C8B-B14F-4D97-AF65-F5344CB8AC3E}">
        <p14:creationId xmlns:p14="http://schemas.microsoft.com/office/powerpoint/2010/main" val="662033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smtClean="0"/>
              <a:t>Demo</a:t>
            </a:r>
            <a:r>
              <a:rPr lang="en-US" b="1" baseline="0" dirty="0" smtClean="0"/>
              <a:t>s</a:t>
            </a:r>
            <a:endParaRPr lang="en-US" b="1" dirty="0" smtClean="0"/>
          </a:p>
          <a:p>
            <a:pPr marL="171450" indent="-171450">
              <a:buFont typeface="Arial" panose="020B0604020202020204" pitchFamily="34" charset="0"/>
              <a:buChar char="•"/>
            </a:pPr>
            <a:r>
              <a:rPr lang="en-US" dirty="0" smtClean="0"/>
              <a:t>Demos\001 - Azure Websites Creation\portal-overview.html</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Demos\001 - Azure Websites Creation\wordpress-demo.html</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Demos\001 - Azure Websites Creation\ftp-demo.html</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Demos\002 - Node.js, Git &amp; Azure Websites\node-git-azure-websites.md</a:t>
            </a:r>
          </a:p>
          <a:p>
            <a:pPr marL="171450" indent="-171450">
              <a:buFont typeface="Arial" panose="020B0604020202020204" pitchFamily="34" charset="0"/>
              <a:buChar char="•"/>
            </a:pPr>
            <a:endParaRPr lang="en-US" dirty="0" smtClean="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6</a:t>
            </a:fld>
            <a:endParaRPr lang="en-US"/>
          </a:p>
        </p:txBody>
      </p:sp>
    </p:spTree>
    <p:extLst>
      <p:ext uri="{BB962C8B-B14F-4D97-AF65-F5344CB8AC3E}">
        <p14:creationId xmlns:p14="http://schemas.microsoft.com/office/powerpoint/2010/main" val="3521042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endParaRPr lang="en-US" sz="1200" kern="1200" dirty="0" smtClean="0">
              <a:solidFill>
                <a:schemeClr val="tx1"/>
              </a:solidFill>
              <a:effectLst/>
              <a:latin typeface="Segoe UI" pitchFamily="34" charset="0"/>
              <a:ea typeface="+mn-ea"/>
              <a:cs typeface="+mn-cs"/>
            </a:endParaRPr>
          </a:p>
          <a:p>
            <a:pPr marL="171450" indent="-171450">
              <a:buFont typeface="Arial" panose="020B0604020202020204" pitchFamily="34" charset="0"/>
              <a:buChar char="•"/>
            </a:pPr>
            <a:r>
              <a:rPr lang="en-US" b="0" dirty="0" smtClean="0"/>
              <a:t>Setup next</a:t>
            </a:r>
            <a:r>
              <a:rPr lang="en-US" b="0" baseline="0" dirty="0" smtClean="0"/>
              <a:t> demo which is to show how easy it is to deploy &amp; manage Azure right from VS</a:t>
            </a:r>
            <a:endParaRPr lang="en-US" dirty="0" smtClean="0"/>
          </a:p>
          <a:p>
            <a:endParaRPr lang="en-US" dirty="0"/>
          </a:p>
        </p:txBody>
      </p:sp>
      <p:sp>
        <p:nvSpPr>
          <p:cNvPr id="4" name="Slide Number Placeholder 3"/>
          <p:cNvSpPr>
            <a:spLocks noGrp="1"/>
          </p:cNvSpPr>
          <p:nvPr>
            <p:ph type="sldNum" sz="quarter" idx="10"/>
          </p:nvPr>
        </p:nvSpPr>
        <p:spPr/>
        <p:txBody>
          <a:bodyPr/>
          <a:lstStyle/>
          <a:p>
            <a:fld id="{2C52CFDC-D2D5-4B9F-BA75-89F771E01AEB}" type="slidenum">
              <a:rPr lang="en-US" smtClean="0"/>
              <a:t>7</a:t>
            </a:fld>
            <a:endParaRPr lang="en-US"/>
          </a:p>
        </p:txBody>
      </p:sp>
    </p:spTree>
    <p:extLst>
      <p:ext uri="{BB962C8B-B14F-4D97-AF65-F5344CB8AC3E}">
        <p14:creationId xmlns:p14="http://schemas.microsoft.com/office/powerpoint/2010/main" val="2625986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1" dirty="0" smtClean="0"/>
              <a:t>Demos:</a:t>
            </a:r>
          </a:p>
          <a:p>
            <a:pPr marL="0" indent="0">
              <a:buNone/>
            </a:pPr>
            <a:r>
              <a:rPr lang="en-US" dirty="0" smtClean="0"/>
              <a:t>Demos\003 - Visual Studio &amp; Azure Websites\visual-studio-websites-demo.html</a:t>
            </a:r>
          </a:p>
        </p:txBody>
      </p:sp>
      <p:sp>
        <p:nvSpPr>
          <p:cNvPr id="4" name="Slide Number Placeholder 3"/>
          <p:cNvSpPr>
            <a:spLocks noGrp="1"/>
          </p:cNvSpPr>
          <p:nvPr>
            <p:ph type="sldNum" sz="quarter" idx="10"/>
          </p:nvPr>
        </p:nvSpPr>
        <p:spPr/>
        <p:txBody>
          <a:bodyPr/>
          <a:lstStyle/>
          <a:p>
            <a:fld id="{2C52CFDC-D2D5-4B9F-BA75-89F771E01AEB}" type="slidenum">
              <a:rPr lang="en-US" smtClean="0"/>
              <a:t>8</a:t>
            </a:fld>
            <a:endParaRPr lang="en-US"/>
          </a:p>
        </p:txBody>
      </p:sp>
    </p:spTree>
    <p:extLst>
      <p:ext uri="{BB962C8B-B14F-4D97-AF65-F5344CB8AC3E}">
        <p14:creationId xmlns:p14="http://schemas.microsoft.com/office/powerpoint/2010/main" val="1756412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Segoe UI" pitchFamily="34" charset="0"/>
                <a:ea typeface="+mn-ea"/>
                <a:cs typeface="+mn-cs"/>
              </a:rPr>
              <a:t>Slide Objectives:</a:t>
            </a:r>
            <a:endParaRPr lang="en-US" sz="1200" b="0" kern="1200" dirty="0">
              <a:solidFill>
                <a:schemeClr val="tx1"/>
              </a:solidFill>
              <a:effectLst/>
              <a:latin typeface="+mn-lt"/>
              <a:ea typeface="+mn-ea"/>
              <a:cs typeface="+mn-cs"/>
            </a:endParaRPr>
          </a:p>
          <a:p>
            <a:pPr marL="171450" indent="-171450" algn="l">
              <a:buFont typeface="Arial" panose="020B0604020202020204" pitchFamily="34" charset="0"/>
              <a:buChar char="•"/>
            </a:pPr>
            <a:r>
              <a:rPr lang="en-US" sz="1200" b="0" kern="1200" dirty="0" smtClean="0">
                <a:solidFill>
                  <a:schemeClr val="tx1"/>
                </a:solidFill>
                <a:effectLst/>
                <a:latin typeface="+mn-lt"/>
                <a:ea typeface="+mn-ea"/>
                <a:cs typeface="+mn-cs"/>
              </a:rPr>
              <a:t>Compare the current IaaS scale methods of having to scale up (bigger servers)</a:t>
            </a:r>
            <a:r>
              <a:rPr lang="en-US" sz="1200" b="0" kern="1200" baseline="0" dirty="0" smtClean="0">
                <a:solidFill>
                  <a:schemeClr val="tx1"/>
                </a:solidFill>
                <a:effectLst/>
                <a:latin typeface="+mn-lt"/>
                <a:ea typeface="+mn-ea"/>
                <a:cs typeface="+mn-cs"/>
              </a:rPr>
              <a:t> or scale out (more servers) which requires load balancing, deploying to many servers and ensuring they are in sync etc. </a:t>
            </a:r>
          </a:p>
          <a:p>
            <a:pPr marL="171450" indent="-171450" algn="l">
              <a:buFont typeface="Arial" panose="020B0604020202020204" pitchFamily="34" charset="0"/>
              <a:buChar char="•"/>
            </a:pPr>
            <a:r>
              <a:rPr lang="en-US" sz="1200" b="0" kern="1200" baseline="0" dirty="0" smtClean="0">
                <a:solidFill>
                  <a:schemeClr val="tx1"/>
                </a:solidFill>
                <a:effectLst/>
                <a:latin typeface="+mn-lt"/>
                <a:ea typeface="+mn-ea"/>
                <a:cs typeface="+mn-cs"/>
              </a:rPr>
              <a:t>PaaS makes it as easy as moving a slide to scale out and will even create and configure a load balancer for you</a:t>
            </a:r>
            <a:endParaRPr lang="en-US" sz="1200" kern="1200" dirty="0" smtClean="0">
              <a:solidFill>
                <a:schemeClr val="tx1"/>
              </a:solidFill>
              <a:effectLst/>
              <a:latin typeface="Segoe UI" pitchFamily="34" charset="0"/>
              <a:ea typeface="+mn-ea"/>
              <a:cs typeface="+mn-cs"/>
            </a:endParaRPr>
          </a:p>
        </p:txBody>
      </p:sp>
      <p:sp>
        <p:nvSpPr>
          <p:cNvPr id="4" name="Slide Number Placeholder 3"/>
          <p:cNvSpPr>
            <a:spLocks noGrp="1"/>
          </p:cNvSpPr>
          <p:nvPr>
            <p:ph type="sldNum" sz="quarter" idx="10"/>
          </p:nvPr>
        </p:nvSpPr>
        <p:spPr/>
        <p:txBody>
          <a:bodyPr/>
          <a:lstStyle/>
          <a:p>
            <a:fld id="{2C52CFDC-D2D5-4B9F-BA75-89F771E01AEB}" type="slidenum">
              <a:rPr lang="en-US" smtClean="0"/>
              <a:t>10</a:t>
            </a:fld>
            <a:endParaRPr lang="en-US"/>
          </a:p>
        </p:txBody>
      </p:sp>
    </p:spTree>
    <p:extLst>
      <p:ext uri="{BB962C8B-B14F-4D97-AF65-F5344CB8AC3E}">
        <p14:creationId xmlns:p14="http://schemas.microsoft.com/office/powerpoint/2010/main" val="2137454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eg"/><Relationship Id="rId1" Type="http://schemas.openxmlformats.org/officeDocument/2006/relationships/slideMaster" Target="../slideMasters/slideMaster5.xml"/><Relationship Id="rId4" Type="http://schemas.openxmlformats.org/officeDocument/2006/relationships/image" Target="../media/image7.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eg"/><Relationship Id="rId1" Type="http://schemas.openxmlformats.org/officeDocument/2006/relationships/slideMaster" Target="../slideMasters/slideMaster5.xml"/><Relationship Id="rId4" Type="http://schemas.openxmlformats.org/officeDocument/2006/relationships/image" Target="../media/image14.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jpe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78444033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0295369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917"/>
            <a:ext cx="12192000" cy="6852165"/>
          </a:xfrm>
          <a:prstGeom prst="rect">
            <a:avLst/>
          </a:prstGeom>
        </p:spPr>
      </p:pic>
      <p:sp>
        <p:nvSpPr>
          <p:cNvPr id="3" name="Rectangle 2"/>
          <p:cNvSpPr/>
          <p:nvPr userDrawn="1"/>
        </p:nvSpPr>
        <p:spPr>
          <a:xfrm>
            <a:off x="0" y="0"/>
            <a:ext cx="12192000" cy="6858000"/>
          </a:xfrm>
          <a:prstGeom prst="rect">
            <a:avLst/>
          </a:prstGeom>
          <a:gradFill flip="none" rotWithShape="1">
            <a:gsLst>
              <a:gs pos="100000">
                <a:srgbClr val="000000">
                  <a:alpha val="48000"/>
                </a:srgbClr>
              </a:gs>
              <a:gs pos="0">
                <a:srgbClr val="000000">
                  <a:lumMod val="100000"/>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253663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Logo on Backgroun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ext Box 3"/>
          <p:cNvSpPr txBox="1">
            <a:spLocks noChangeArrowheads="1"/>
          </p:cNvSpPr>
          <p:nvPr userDrawn="1"/>
        </p:nvSpPr>
        <p:spPr bwMode="blackWhite">
          <a:xfrm>
            <a:off x="450202" y="5503176"/>
            <a:ext cx="8639369" cy="711824"/>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a:t>
            </a:r>
            <a:r>
              <a:rPr lang="en-US" sz="686" dirty="0" smtClean="0">
                <a:gradFill>
                  <a:gsLst>
                    <a:gs pos="0">
                      <a:srgbClr val="FFFFFF"/>
                    </a:gs>
                    <a:gs pos="100000">
                      <a:srgbClr val="FFFFFF"/>
                    </a:gs>
                  </a:gsLst>
                  <a:lin ang="5400000" scaled="0"/>
                </a:gradFill>
                <a:cs typeface="Segoe UI" pitchFamily="34" charset="0"/>
              </a:rPr>
              <a:t>2014 </a:t>
            </a:r>
            <a:r>
              <a:rPr lang="en-US" sz="686" dirty="0">
                <a:gradFill>
                  <a:gsLst>
                    <a:gs pos="0">
                      <a:srgbClr val="FFFFFF"/>
                    </a:gs>
                    <a:gs pos="100000">
                      <a:srgbClr val="FFFFFF"/>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13924" eaLnBrk="0" hangingPunct="0"/>
            <a:r>
              <a:rPr lang="en-US" sz="686" dirty="0">
                <a:gradFill>
                  <a:gsLst>
                    <a:gs pos="0">
                      <a:srgbClr val="FFFFFF"/>
                    </a:gs>
                    <a:gs pos="100000">
                      <a:srgbClr val="FFFFFF"/>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667916" y="2968090"/>
            <a:ext cx="3223861" cy="690695"/>
          </a:xfrm>
          <a:prstGeom prst="rect">
            <a:avLst/>
          </a:prstGeom>
        </p:spPr>
      </p:pic>
    </p:spTree>
    <p:extLst>
      <p:ext uri="{BB962C8B-B14F-4D97-AF65-F5344CB8AC3E}">
        <p14:creationId xmlns:p14="http://schemas.microsoft.com/office/powerpoint/2010/main" val="302007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39079926"/>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pic>
        <p:nvPicPr>
          <p:cNvPr id="28" name="Picture 27"/>
          <p:cNvPicPr>
            <a:picLocks noChangeAspect="1"/>
          </p:cNvPicPr>
          <p:nvPr userDrawn="1"/>
        </p:nvPicPr>
        <p:blipFill>
          <a:blip r:embed="rId2">
            <a:lum bright="70000" contrast="-70000"/>
          </a:blip>
          <a:stretch>
            <a:fillRect/>
          </a:stretch>
        </p:blipFill>
        <p:spPr>
          <a:xfrm>
            <a:off x="379177" y="4569250"/>
            <a:ext cx="1430383" cy="1453330"/>
          </a:xfrm>
          <a:prstGeom prst="rect">
            <a:avLst/>
          </a:prstGeom>
        </p:spPr>
      </p:pic>
      <p:pic>
        <p:nvPicPr>
          <p:cNvPr id="29" name="Picture 28"/>
          <p:cNvPicPr>
            <a:picLocks noChangeAspect="1"/>
          </p:cNvPicPr>
          <p:nvPr userDrawn="1"/>
        </p:nvPicPr>
        <p:blipFill>
          <a:blip r:embed="rId2">
            <a:lum bright="70000" contrast="-70000"/>
          </a:blip>
          <a:stretch>
            <a:fillRect/>
          </a:stretch>
        </p:blipFill>
        <p:spPr>
          <a:xfrm>
            <a:off x="1809560" y="4569250"/>
            <a:ext cx="1430383" cy="1453330"/>
          </a:xfrm>
          <a:prstGeom prst="rect">
            <a:avLst/>
          </a:prstGeom>
        </p:spPr>
      </p:pic>
      <p:pic>
        <p:nvPicPr>
          <p:cNvPr id="30" name="Picture 29"/>
          <p:cNvPicPr>
            <a:picLocks noChangeAspect="1"/>
          </p:cNvPicPr>
          <p:nvPr userDrawn="1"/>
        </p:nvPicPr>
        <p:blipFill>
          <a:blip r:embed="rId2">
            <a:lum bright="70000" contrast="-70000"/>
          </a:blip>
          <a:stretch>
            <a:fillRect/>
          </a:stretch>
        </p:blipFill>
        <p:spPr>
          <a:xfrm>
            <a:off x="3239943" y="4569250"/>
            <a:ext cx="1430383" cy="1453330"/>
          </a:xfrm>
          <a:prstGeom prst="rect">
            <a:avLst/>
          </a:prstGeom>
        </p:spPr>
      </p:pic>
      <p:pic>
        <p:nvPicPr>
          <p:cNvPr id="31" name="Picture 30"/>
          <p:cNvPicPr>
            <a:picLocks noChangeAspect="1"/>
          </p:cNvPicPr>
          <p:nvPr userDrawn="1"/>
        </p:nvPicPr>
        <p:blipFill>
          <a:blip r:embed="rId2">
            <a:lum bright="70000" contrast="-70000"/>
          </a:blip>
          <a:stretch>
            <a:fillRect/>
          </a:stretch>
        </p:blipFill>
        <p:spPr>
          <a:xfrm>
            <a:off x="7531092" y="4569250"/>
            <a:ext cx="1430383" cy="1453330"/>
          </a:xfrm>
          <a:prstGeom prst="rect">
            <a:avLst/>
          </a:prstGeom>
        </p:spPr>
      </p:pic>
      <p:pic>
        <p:nvPicPr>
          <p:cNvPr id="32" name="Picture 31"/>
          <p:cNvPicPr>
            <a:picLocks noChangeAspect="1"/>
          </p:cNvPicPr>
          <p:nvPr userDrawn="1"/>
        </p:nvPicPr>
        <p:blipFill>
          <a:blip r:embed="rId2">
            <a:lum bright="70000" contrast="-70000"/>
          </a:blip>
          <a:stretch>
            <a:fillRect/>
          </a:stretch>
        </p:blipFill>
        <p:spPr>
          <a:xfrm>
            <a:off x="8961475" y="4569250"/>
            <a:ext cx="1430383" cy="1453330"/>
          </a:xfrm>
          <a:prstGeom prst="rect">
            <a:avLst/>
          </a:prstGeom>
        </p:spPr>
      </p:pic>
      <p:pic>
        <p:nvPicPr>
          <p:cNvPr id="33" name="Picture 32"/>
          <p:cNvPicPr>
            <a:picLocks noChangeAspect="1"/>
          </p:cNvPicPr>
          <p:nvPr userDrawn="1"/>
        </p:nvPicPr>
        <p:blipFill>
          <a:blip r:embed="rId2">
            <a:lum bright="70000" contrast="-70000"/>
          </a:blip>
          <a:stretch>
            <a:fillRect/>
          </a:stretch>
        </p:blipFill>
        <p:spPr>
          <a:xfrm>
            <a:off x="10391858" y="4569250"/>
            <a:ext cx="1430383" cy="1453330"/>
          </a:xfrm>
          <a:prstGeom prst="rect">
            <a:avLst/>
          </a:prstGeom>
        </p:spPr>
      </p:pic>
      <p:pic>
        <p:nvPicPr>
          <p:cNvPr id="34" name="Picture 33"/>
          <p:cNvPicPr>
            <a:picLocks noChangeAspect="1"/>
          </p:cNvPicPr>
          <p:nvPr userDrawn="1"/>
        </p:nvPicPr>
        <p:blipFill>
          <a:blip r:embed="rId2">
            <a:lum bright="70000" contrast="-70000"/>
          </a:blip>
          <a:stretch>
            <a:fillRect/>
          </a:stretch>
        </p:blipFill>
        <p:spPr>
          <a:xfrm>
            <a:off x="-1051206" y="4569250"/>
            <a:ext cx="1430383" cy="1453330"/>
          </a:xfrm>
          <a:prstGeom prst="rect">
            <a:avLst/>
          </a:prstGeom>
        </p:spPr>
      </p:pic>
      <p:pic>
        <p:nvPicPr>
          <p:cNvPr id="35" name="Picture 34"/>
          <p:cNvPicPr>
            <a:picLocks noChangeAspect="1"/>
          </p:cNvPicPr>
          <p:nvPr userDrawn="1"/>
        </p:nvPicPr>
        <p:blipFill>
          <a:blip r:embed="rId2">
            <a:lum bright="70000" contrast="-70000"/>
          </a:blip>
          <a:stretch>
            <a:fillRect/>
          </a:stretch>
        </p:blipFill>
        <p:spPr>
          <a:xfrm>
            <a:off x="11822241" y="4569250"/>
            <a:ext cx="1430383" cy="1453330"/>
          </a:xfrm>
          <a:prstGeom prst="rect">
            <a:avLst/>
          </a:prstGeom>
        </p:spPr>
      </p:pic>
      <p:pic>
        <p:nvPicPr>
          <p:cNvPr id="36" name="Picture 35"/>
          <p:cNvPicPr>
            <a:picLocks noChangeAspect="1"/>
          </p:cNvPicPr>
          <p:nvPr userDrawn="1"/>
        </p:nvPicPr>
        <p:blipFill>
          <a:blip r:embed="rId3">
            <a:lum bright="70000" contrast="-70000"/>
          </a:blip>
          <a:stretch>
            <a:fillRect/>
          </a:stretch>
        </p:blipFill>
        <p:spPr>
          <a:xfrm>
            <a:off x="4668925" y="5053262"/>
            <a:ext cx="1430383" cy="484013"/>
          </a:xfrm>
          <a:prstGeom prst="rect">
            <a:avLst/>
          </a:prstGeom>
        </p:spPr>
      </p:pic>
      <p:pic>
        <p:nvPicPr>
          <p:cNvPr id="37" name="Picture 36"/>
          <p:cNvPicPr>
            <a:picLocks noChangeAspect="1"/>
          </p:cNvPicPr>
          <p:nvPr userDrawn="1"/>
        </p:nvPicPr>
        <p:blipFill>
          <a:blip r:embed="rId3">
            <a:lum bright="70000" contrast="-70000"/>
          </a:blip>
          <a:stretch>
            <a:fillRect/>
          </a:stretch>
        </p:blipFill>
        <p:spPr>
          <a:xfrm>
            <a:off x="4670325" y="5538566"/>
            <a:ext cx="1430383" cy="484013"/>
          </a:xfrm>
          <a:prstGeom prst="rect">
            <a:avLst/>
          </a:prstGeom>
        </p:spPr>
      </p:pic>
      <p:pic>
        <p:nvPicPr>
          <p:cNvPr id="38" name="Picture 37"/>
          <p:cNvPicPr>
            <a:picLocks noChangeAspect="1"/>
          </p:cNvPicPr>
          <p:nvPr userDrawn="1"/>
        </p:nvPicPr>
        <p:blipFill>
          <a:blip r:embed="rId3">
            <a:lum bright="70000" contrast="-70000"/>
          </a:blip>
          <a:stretch>
            <a:fillRect/>
          </a:stretch>
        </p:blipFill>
        <p:spPr>
          <a:xfrm>
            <a:off x="6102108" y="5053908"/>
            <a:ext cx="1430383" cy="484013"/>
          </a:xfrm>
          <a:prstGeom prst="rect">
            <a:avLst/>
          </a:prstGeom>
        </p:spPr>
      </p:pic>
      <p:pic>
        <p:nvPicPr>
          <p:cNvPr id="39" name="Picture 38"/>
          <p:cNvPicPr>
            <a:picLocks noChangeAspect="1"/>
          </p:cNvPicPr>
          <p:nvPr userDrawn="1"/>
        </p:nvPicPr>
        <p:blipFill>
          <a:blip r:embed="rId3">
            <a:lum bright="70000" contrast="-70000"/>
          </a:blip>
          <a:stretch>
            <a:fillRect/>
          </a:stretch>
        </p:blipFill>
        <p:spPr>
          <a:xfrm>
            <a:off x="6100709" y="5538567"/>
            <a:ext cx="1430383" cy="484013"/>
          </a:xfrm>
          <a:prstGeom prst="rect">
            <a:avLst/>
          </a:prstGeom>
        </p:spPr>
      </p:pic>
      <p:pic>
        <p:nvPicPr>
          <p:cNvPr id="40" name="Picture 39"/>
          <p:cNvPicPr>
            <a:picLocks noChangeAspect="1"/>
          </p:cNvPicPr>
          <p:nvPr userDrawn="1"/>
        </p:nvPicPr>
        <p:blipFill>
          <a:blip r:embed="rId3">
            <a:lum bright="70000" contrast="-70000"/>
          </a:blip>
          <a:stretch>
            <a:fillRect/>
          </a:stretch>
        </p:blipFill>
        <p:spPr>
          <a:xfrm>
            <a:off x="4673124" y="4568603"/>
            <a:ext cx="1430383" cy="484013"/>
          </a:xfrm>
          <a:prstGeom prst="rect">
            <a:avLst/>
          </a:prstGeom>
        </p:spPr>
      </p:pic>
      <p:pic>
        <p:nvPicPr>
          <p:cNvPr id="41" name="Picture 40"/>
          <p:cNvPicPr>
            <a:picLocks noChangeAspect="1"/>
          </p:cNvPicPr>
          <p:nvPr userDrawn="1"/>
        </p:nvPicPr>
        <p:blipFill>
          <a:blip r:embed="rId3">
            <a:lum bright="70000" contrast="-70000"/>
          </a:blip>
          <a:stretch>
            <a:fillRect/>
          </a:stretch>
        </p:blipFill>
        <p:spPr>
          <a:xfrm>
            <a:off x="6097911" y="4567311"/>
            <a:ext cx="1430383" cy="484013"/>
          </a:xfrm>
          <a:prstGeom prst="rect">
            <a:avLst/>
          </a:prstGeom>
        </p:spPr>
      </p:pic>
    </p:spTree>
    <p:extLst>
      <p:ext uri="{BB962C8B-B14F-4D97-AF65-F5344CB8AC3E}">
        <p14:creationId xmlns:p14="http://schemas.microsoft.com/office/powerpoint/2010/main" val="2977759354"/>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gradFill>
                  <a:gsLst>
                    <a:gs pos="2920">
                      <a:schemeClr val="tx2"/>
                    </a:gs>
                    <a:gs pos="39000">
                      <a:schemeClr val="tx2"/>
                    </a:gs>
                  </a:gsLst>
                  <a:lin ang="5400000" scaled="0"/>
                </a:gradFill>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59298530"/>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7"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
        <p:nvSpPr>
          <p:cNvPr id="12" name="Content Placeholder 11"/>
          <p:cNvSpPr>
            <a:spLocks noGrp="1"/>
          </p:cNvSpPr>
          <p:nvPr>
            <p:ph sz="quarter" idx="10"/>
          </p:nvPr>
        </p:nvSpPr>
        <p:spPr>
          <a:xfrm>
            <a:off x="620298" y="1612373"/>
            <a:ext cx="10989093" cy="4703762"/>
          </a:xfrm>
          <a:prstGeom prst="rect">
            <a:avLst/>
          </a:prstGeom>
        </p:spPr>
        <p:txBody>
          <a:bodyPr/>
          <a:lstStyle>
            <a:lvl1pPr marL="0" indent="0">
              <a:buNone/>
              <a:defRPr>
                <a:solidFill>
                  <a:schemeClr val="tx1">
                    <a:lumMod val="75000"/>
                    <a:lumOff val="25000"/>
                  </a:schemeClr>
                </a:solidFill>
                <a:latin typeface="Segoe UI Light" panose="020B0502040204020203" pitchFamily="34" charset="0"/>
                <a:cs typeface="Segoe UI Light" panose="020B0502040204020203" pitchFamily="34" charset="0"/>
              </a:defRPr>
            </a:lvl1pPr>
            <a:lvl2pPr marL="457063" indent="0">
              <a:buNone/>
              <a:defRPr>
                <a:solidFill>
                  <a:schemeClr val="tx1">
                    <a:lumMod val="75000"/>
                    <a:lumOff val="25000"/>
                  </a:schemeClr>
                </a:solidFill>
                <a:latin typeface="Segoe UI Light" panose="020B0502040204020203" pitchFamily="34" charset="0"/>
                <a:cs typeface="Segoe UI Light" panose="020B0502040204020203" pitchFamily="34" charset="0"/>
              </a:defRPr>
            </a:lvl2pPr>
            <a:lvl3pPr marL="914126" indent="0">
              <a:buNone/>
              <a:defRPr>
                <a:solidFill>
                  <a:schemeClr val="tx1">
                    <a:lumMod val="75000"/>
                    <a:lumOff val="25000"/>
                  </a:schemeClr>
                </a:solidFill>
                <a:latin typeface="Segoe UI Light" panose="020B0502040204020203" pitchFamily="34" charset="0"/>
                <a:cs typeface="Segoe UI Light" panose="020B0502040204020203" pitchFamily="34" charset="0"/>
              </a:defRPr>
            </a:lvl3pPr>
            <a:lvl4pPr marL="1371189" indent="0">
              <a:buNone/>
              <a:defRPr>
                <a:solidFill>
                  <a:schemeClr val="tx1">
                    <a:lumMod val="75000"/>
                    <a:lumOff val="25000"/>
                  </a:schemeClr>
                </a:solidFill>
                <a:latin typeface="Segoe UI Light" panose="020B0502040204020203" pitchFamily="34" charset="0"/>
                <a:cs typeface="Segoe UI Light" panose="020B0502040204020203" pitchFamily="34" charset="0"/>
              </a:defRPr>
            </a:lvl4pPr>
            <a:lvl5pPr marL="1828251" indent="0">
              <a:buNone/>
              <a:defRPr>
                <a:solidFill>
                  <a:schemeClr val="tx1">
                    <a:lumMod val="75000"/>
                    <a:lumOff val="25000"/>
                  </a:schemeClr>
                </a:solidFill>
                <a:latin typeface="Segoe UI Light" panose="020B0502040204020203" pitchFamily="34" charset="0"/>
                <a:cs typeface="Segoe UI Light" panose="020B0502040204020203"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841001306"/>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620296" y="353094"/>
            <a:ext cx="10989093" cy="826002"/>
          </a:xfrm>
          <a:prstGeom prst="rect">
            <a:avLst/>
          </a:prstGeom>
        </p:spPr>
        <p:txBody>
          <a:bodyPr/>
          <a:lstStyle>
            <a:lvl1pPr>
              <a:defRPr>
                <a:solidFill>
                  <a:srgbClr val="008272"/>
                </a:solidFill>
                <a:latin typeface="Segoe UI Light" panose="020B0502040204020203" pitchFamily="34" charset="0"/>
                <a:cs typeface="Segoe UI Light" panose="020B0502040204020203" pitchFamily="34" charset="0"/>
              </a:defRPr>
            </a:lvl1pPr>
          </a:lstStyle>
          <a:p>
            <a:r>
              <a:rPr lang="en-US" dirty="0" smtClean="0"/>
              <a:t>Click to edit title</a:t>
            </a:r>
            <a:endParaRPr lang="en-US" dirty="0"/>
          </a:p>
        </p:txBody>
      </p:sp>
    </p:spTree>
    <p:extLst>
      <p:ext uri="{BB962C8B-B14F-4D97-AF65-F5344CB8AC3E}">
        <p14:creationId xmlns:p14="http://schemas.microsoft.com/office/powerpoint/2010/main" val="3412025569"/>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8D1F6F9-A5D9-4B74-987D-C2601DE18DA4}" type="datetimeFigureOut">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3/16/2015</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3170C8-68BB-4290-AB79-2331281A836A}" type="slidenum">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Tree>
    <p:extLst>
      <p:ext uri="{BB962C8B-B14F-4D97-AF65-F5344CB8AC3E}">
        <p14:creationId xmlns:p14="http://schemas.microsoft.com/office/powerpoint/2010/main" val="34422544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8D1F6F9-A5D9-4B74-987D-C2601DE18DA4}" type="datetimeFigureOut">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3/16/2015</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3170C8-68BB-4290-AB79-2331281A836A}" type="slidenum">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Tree>
    <p:extLst>
      <p:ext uri="{BB962C8B-B14F-4D97-AF65-F5344CB8AC3E}">
        <p14:creationId xmlns:p14="http://schemas.microsoft.com/office/powerpoint/2010/main" val="3979673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1D43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122363"/>
            <a:ext cx="11034445" cy="2387600"/>
          </a:xfrm>
        </p:spPr>
        <p:txBody>
          <a:bodyPr anchor="b"/>
          <a:lstStyle>
            <a:lvl1pPr algn="l">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3602038"/>
            <a:ext cx="11034445" cy="1655762"/>
          </a:xfrm>
        </p:spPr>
        <p:txBody>
          <a:bodyPr>
            <a:normAutofit/>
          </a:bodyPr>
          <a:lstStyle>
            <a:lvl1pPr marL="0" indent="0" algn="l">
              <a:buNone/>
              <a:defRPr sz="36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07086820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8D1F6F9-A5D9-4B74-987D-C2601DE18DA4}" type="datetimeFigureOut">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3/16/2015</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3170C8-68BB-4290-AB79-2331281A836A}" type="slidenum">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Tree>
    <p:extLst>
      <p:ext uri="{BB962C8B-B14F-4D97-AF65-F5344CB8AC3E}">
        <p14:creationId xmlns:p14="http://schemas.microsoft.com/office/powerpoint/2010/main" val="11658612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8D1F6F9-A5D9-4B74-987D-C2601DE18DA4}" type="datetimeFigureOut">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3/16/2015</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3170C8-68BB-4290-AB79-2331281A836A}" type="slidenum">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Tree>
    <p:extLst>
      <p:ext uri="{BB962C8B-B14F-4D97-AF65-F5344CB8AC3E}">
        <p14:creationId xmlns:p14="http://schemas.microsoft.com/office/powerpoint/2010/main" val="6763873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8D1F6F9-A5D9-4B74-987D-C2601DE18DA4}" type="datetimeFigureOut">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3/16/2015</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3170C8-68BB-4290-AB79-2331281A836A}" type="slidenum">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Tree>
    <p:extLst>
      <p:ext uri="{BB962C8B-B14F-4D97-AF65-F5344CB8AC3E}">
        <p14:creationId xmlns:p14="http://schemas.microsoft.com/office/powerpoint/2010/main" val="14943566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8D1F6F9-A5D9-4B74-987D-C2601DE18DA4}" type="datetimeFigureOut">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3/16/2015</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3170C8-68BB-4290-AB79-2331281A836A}" type="slidenum">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Tree>
    <p:extLst>
      <p:ext uri="{BB962C8B-B14F-4D97-AF65-F5344CB8AC3E}">
        <p14:creationId xmlns:p14="http://schemas.microsoft.com/office/powerpoint/2010/main" val="5394618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8D1F6F9-A5D9-4B74-987D-C2601DE18DA4}" type="datetimeFigureOut">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3/16/2015</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3170C8-68BB-4290-AB79-2331281A836A}" type="slidenum">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Tree>
    <p:extLst>
      <p:ext uri="{BB962C8B-B14F-4D97-AF65-F5344CB8AC3E}">
        <p14:creationId xmlns:p14="http://schemas.microsoft.com/office/powerpoint/2010/main" val="26486507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8D1F6F9-A5D9-4B74-987D-C2601DE18DA4}" type="datetimeFigureOut">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3/16/2015</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3170C8-68BB-4290-AB79-2331281A836A}" type="slidenum">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Tree>
    <p:extLst>
      <p:ext uri="{BB962C8B-B14F-4D97-AF65-F5344CB8AC3E}">
        <p14:creationId xmlns:p14="http://schemas.microsoft.com/office/powerpoint/2010/main" val="16398397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8D1F6F9-A5D9-4B74-987D-C2601DE18DA4}" type="datetimeFigureOut">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3/16/2015</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3170C8-68BB-4290-AB79-2331281A836A}" type="slidenum">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Tree>
    <p:extLst>
      <p:ext uri="{BB962C8B-B14F-4D97-AF65-F5344CB8AC3E}">
        <p14:creationId xmlns:p14="http://schemas.microsoft.com/office/powerpoint/2010/main" val="77009357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8D1F6F9-A5D9-4B74-987D-C2601DE18DA4}" type="datetimeFigureOut">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3/16/2015</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3170C8-68BB-4290-AB79-2331281A836A}" type="slidenum">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Tree>
    <p:extLst>
      <p:ext uri="{BB962C8B-B14F-4D97-AF65-F5344CB8AC3E}">
        <p14:creationId xmlns:p14="http://schemas.microsoft.com/office/powerpoint/2010/main" val="20859992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8D1F6F9-A5D9-4B74-987D-C2601DE18DA4}" type="datetimeFigureOut">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3/16/2015</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33170C8-68BB-4290-AB79-2331281A836A}" type="slidenum">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Tree>
    <p:extLst>
      <p:ext uri="{BB962C8B-B14F-4D97-AF65-F5344CB8AC3E}">
        <p14:creationId xmlns:p14="http://schemas.microsoft.com/office/powerpoint/2010/main" val="19446929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Section Title Accent Color 1">
    <p:bg>
      <p:bgPr>
        <a:solidFill>
          <a:srgbClr val="E8112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100000">
                      <a:schemeClr val="tx1"/>
                    </a:gs>
                    <a:gs pos="0">
                      <a:schemeClr val="tx1"/>
                    </a:gs>
                  </a:gsLst>
                  <a:lin ang="5400000" scaled="0"/>
                </a:gradFill>
              </a:defRPr>
            </a:lvl1pPr>
          </a:lstStyle>
          <a:p>
            <a:r>
              <a:rPr lang="en-US" dirty="0" smtClean="0"/>
              <a:t>Section title</a:t>
            </a:r>
            <a:endParaRPr lang="en-US" dirty="0"/>
          </a:p>
        </p:txBody>
      </p:sp>
      <p:sp>
        <p:nvSpPr>
          <p:cNvPr id="3" name="Footer Placeholder 2"/>
          <p:cNvSpPr>
            <a:spLocks noGrp="1"/>
          </p:cNvSpPr>
          <p:nvPr>
            <p:ph type="ftr" sz="quarter" idx="10"/>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white">
                    <a:tint val="75000"/>
                  </a:prstClr>
                </a:solidFill>
                <a:effectLst/>
                <a:uLnTx/>
                <a:uFillTx/>
                <a:latin typeface="Segoe UI Light"/>
                <a:ea typeface="+mn-ea"/>
                <a:cs typeface="+mn-cs"/>
              </a:rPr>
              <a:t>Microsoft Ventures</a:t>
            </a:r>
            <a:endParaRPr kumimoji="0" lang="en-US" sz="1200" b="0" i="0" u="none" strike="noStrike" kern="1200" cap="none" spc="0" normalizeH="0" baseline="0" noProof="0" dirty="0">
              <a:ln>
                <a:noFill/>
              </a:ln>
              <a:solidFill>
                <a:prstClr val="white">
                  <a:tint val="75000"/>
                </a:prstClr>
              </a:solidFill>
              <a:effectLst/>
              <a:uLnTx/>
              <a:uFillTx/>
              <a:latin typeface="Segoe UI Light"/>
              <a:ea typeface="+mn-ea"/>
              <a:cs typeface="+mn-cs"/>
            </a:endParaRPr>
          </a:p>
        </p:txBody>
      </p:sp>
    </p:spTree>
    <p:extLst>
      <p:ext uri="{BB962C8B-B14F-4D97-AF65-F5344CB8AC3E}">
        <p14:creationId xmlns:p14="http://schemas.microsoft.com/office/powerpoint/2010/main" val="307611482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606175" y="2235200"/>
            <a:ext cx="11034445" cy="2387600"/>
          </a:xfrm>
        </p:spPr>
        <p:txBody>
          <a:bodyPr anchor="b">
            <a:normAutofit/>
          </a:bodyPr>
          <a:lstStyle>
            <a:lvl1pPr algn="l">
              <a:defRPr sz="13800"/>
            </a:lvl1pPr>
          </a:lstStyle>
          <a:p>
            <a:r>
              <a:rPr lang="en-US" dirty="0" smtClean="0"/>
              <a:t>Video</a:t>
            </a:r>
            <a:endParaRPr lang="en-US" dirty="0"/>
          </a:p>
        </p:txBody>
      </p:sp>
    </p:spTree>
    <p:extLst>
      <p:ext uri="{BB962C8B-B14F-4D97-AF65-F5344CB8AC3E}">
        <p14:creationId xmlns:p14="http://schemas.microsoft.com/office/powerpoint/2010/main" val="1675583714"/>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455" y="2084173"/>
            <a:ext cx="11475214" cy="1796217"/>
          </a:xfrm>
          <a:noFill/>
        </p:spPr>
        <p:txBody>
          <a:bodyPr tIns="91440" bIns="91440" anchor="t" anchorCtr="0"/>
          <a:lstStyle>
            <a:lvl1pPr>
              <a:defRPr sz="706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30344253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0B74D0-7EFC-4688-A8F7-178002B7F3AE}" type="datetimeFigureOut">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3/16/2015</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C1CDDD-EDF3-4403-A02F-F19A1C7B6D7B}" type="slidenum">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Tree>
    <p:extLst>
      <p:ext uri="{BB962C8B-B14F-4D97-AF65-F5344CB8AC3E}">
        <p14:creationId xmlns:p14="http://schemas.microsoft.com/office/powerpoint/2010/main" val="6966062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0B74D0-7EFC-4688-A8F7-178002B7F3AE}" type="datetimeFigureOut">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3/16/2015</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C1CDDD-EDF3-4403-A02F-F19A1C7B6D7B}" type="slidenum">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Tree>
    <p:extLst>
      <p:ext uri="{BB962C8B-B14F-4D97-AF65-F5344CB8AC3E}">
        <p14:creationId xmlns:p14="http://schemas.microsoft.com/office/powerpoint/2010/main" val="30585572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0B74D0-7EFC-4688-A8F7-178002B7F3AE}" type="datetimeFigureOut">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3/16/2015</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C1CDDD-EDF3-4403-A02F-F19A1C7B6D7B}" type="slidenum">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Tree>
    <p:extLst>
      <p:ext uri="{BB962C8B-B14F-4D97-AF65-F5344CB8AC3E}">
        <p14:creationId xmlns:p14="http://schemas.microsoft.com/office/powerpoint/2010/main" val="6658197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0B74D0-7EFC-4688-A8F7-178002B7F3AE}" type="datetimeFigureOut">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3/16/2015</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C1CDDD-EDF3-4403-A02F-F19A1C7B6D7B}" type="slidenum">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Tree>
    <p:extLst>
      <p:ext uri="{BB962C8B-B14F-4D97-AF65-F5344CB8AC3E}">
        <p14:creationId xmlns:p14="http://schemas.microsoft.com/office/powerpoint/2010/main" val="39624715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0B74D0-7EFC-4688-A8F7-178002B7F3AE}" type="datetimeFigureOut">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3/16/2015</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C1CDDD-EDF3-4403-A02F-F19A1C7B6D7B}" type="slidenum">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Tree>
    <p:extLst>
      <p:ext uri="{BB962C8B-B14F-4D97-AF65-F5344CB8AC3E}">
        <p14:creationId xmlns:p14="http://schemas.microsoft.com/office/powerpoint/2010/main" val="385023559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0B74D0-7EFC-4688-A8F7-178002B7F3AE}" type="datetimeFigureOut">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3/16/2015</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C1CDDD-EDF3-4403-A02F-F19A1C7B6D7B}" type="slidenum">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Tree>
    <p:extLst>
      <p:ext uri="{BB962C8B-B14F-4D97-AF65-F5344CB8AC3E}">
        <p14:creationId xmlns:p14="http://schemas.microsoft.com/office/powerpoint/2010/main" val="265023932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0B74D0-7EFC-4688-A8F7-178002B7F3AE}" type="datetimeFigureOut">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3/16/2015</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C1CDDD-EDF3-4403-A02F-F19A1C7B6D7B}" type="slidenum">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Tree>
    <p:extLst>
      <p:ext uri="{BB962C8B-B14F-4D97-AF65-F5344CB8AC3E}">
        <p14:creationId xmlns:p14="http://schemas.microsoft.com/office/powerpoint/2010/main" val="21153904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0B74D0-7EFC-4688-A8F7-178002B7F3AE}" type="datetimeFigureOut">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3/16/2015</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C1CDDD-EDF3-4403-A02F-F19A1C7B6D7B}" type="slidenum">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Tree>
    <p:extLst>
      <p:ext uri="{BB962C8B-B14F-4D97-AF65-F5344CB8AC3E}">
        <p14:creationId xmlns:p14="http://schemas.microsoft.com/office/powerpoint/2010/main" val="19258616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0B74D0-7EFC-4688-A8F7-178002B7F3AE}" type="datetimeFigureOut">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3/16/2015</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C1CDDD-EDF3-4403-A02F-F19A1C7B6D7B}" type="slidenum">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Tree>
    <p:extLst>
      <p:ext uri="{BB962C8B-B14F-4D97-AF65-F5344CB8AC3E}">
        <p14:creationId xmlns:p14="http://schemas.microsoft.com/office/powerpoint/2010/main" val="3686993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2_Title Slide">
    <p:bg>
      <p:bgPr>
        <a:solidFill>
          <a:srgbClr val="000000"/>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92000" cy="6858000"/>
          </a:xfrm>
          <a:prstGeom prst="rect">
            <a:avLst/>
          </a:prstGeom>
          <a:gradFill flip="none" rotWithShape="1">
            <a:gsLst>
              <a:gs pos="100000">
                <a:srgbClr val="000000"/>
              </a:gs>
              <a:gs pos="0">
                <a:srgbClr val="000000">
                  <a:lumMod val="100000"/>
                  <a:alpha val="5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06175" y="1534345"/>
            <a:ext cx="11034445" cy="1007888"/>
          </a:xfrm>
        </p:spPr>
        <p:txBody>
          <a:bodyPr anchor="b"/>
          <a:lstStyle>
            <a:lvl1pPr algn="l">
              <a:defRPr sz="60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06175" y="2853732"/>
            <a:ext cx="11034445" cy="2404068"/>
          </a:xfrm>
        </p:spPr>
        <p:txBody>
          <a:bodyPr>
            <a:normAutofit/>
          </a:bodyPr>
          <a:lstStyle>
            <a:lvl1pPr marL="0" indent="0" algn="l">
              <a:buNone/>
              <a:defRPr sz="3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Tree>
    <p:extLst>
      <p:ext uri="{BB962C8B-B14F-4D97-AF65-F5344CB8AC3E}">
        <p14:creationId xmlns:p14="http://schemas.microsoft.com/office/powerpoint/2010/main" val="2426197023"/>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0B74D0-7EFC-4688-A8F7-178002B7F3AE}" type="datetimeFigureOut">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3/16/2015</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C1CDDD-EDF3-4403-A02F-F19A1C7B6D7B}" type="slidenum">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Tree>
    <p:extLst>
      <p:ext uri="{BB962C8B-B14F-4D97-AF65-F5344CB8AC3E}">
        <p14:creationId xmlns:p14="http://schemas.microsoft.com/office/powerpoint/2010/main" val="11490783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0B74D0-7EFC-4688-A8F7-178002B7F3AE}" type="datetimeFigureOut">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3/16/2015</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C1CDDD-EDF3-4403-A02F-F19A1C7B6D7B}" type="slidenum">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Tree>
    <p:extLst>
      <p:ext uri="{BB962C8B-B14F-4D97-AF65-F5344CB8AC3E}">
        <p14:creationId xmlns:p14="http://schemas.microsoft.com/office/powerpoint/2010/main" val="134595122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0B74D0-7EFC-4688-A8F7-178002B7F3AE}" type="datetimeFigureOut">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3/16/2015</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C1CDDD-EDF3-4403-A02F-F19A1C7B6D7B}" type="slidenum">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Tree>
    <p:extLst>
      <p:ext uri="{BB962C8B-B14F-4D97-AF65-F5344CB8AC3E}">
        <p14:creationId xmlns:p14="http://schemas.microsoft.com/office/powerpoint/2010/main" val="2278590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0B74D0-7EFC-4688-A8F7-178002B7F3AE}" type="datetimeFigureOut">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3/16/2015</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C1CDDD-EDF3-4403-A02F-F19A1C7B6D7B}" type="slidenum">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Tree>
    <p:extLst>
      <p:ext uri="{BB962C8B-B14F-4D97-AF65-F5344CB8AC3E}">
        <p14:creationId xmlns:p14="http://schemas.microsoft.com/office/powerpoint/2010/main" val="11513722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0B74D0-7EFC-4688-A8F7-178002B7F3AE}" type="datetimeFigureOut">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3/16/2015</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C1CDDD-EDF3-4403-A02F-F19A1C7B6D7B}" type="slidenum">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Tree>
    <p:extLst>
      <p:ext uri="{BB962C8B-B14F-4D97-AF65-F5344CB8AC3E}">
        <p14:creationId xmlns:p14="http://schemas.microsoft.com/office/powerpoint/2010/main" val="109602855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0B74D0-7EFC-4688-A8F7-178002B7F3AE}" type="datetimeFigureOut">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3/16/2015</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C1CDDD-EDF3-4403-A02F-F19A1C7B6D7B}" type="slidenum">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Tree>
    <p:extLst>
      <p:ext uri="{BB962C8B-B14F-4D97-AF65-F5344CB8AC3E}">
        <p14:creationId xmlns:p14="http://schemas.microsoft.com/office/powerpoint/2010/main" val="79335141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0B74D0-7EFC-4688-A8F7-178002B7F3AE}" type="datetimeFigureOut">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3/16/2015</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C1CDDD-EDF3-4403-A02F-F19A1C7B6D7B}" type="slidenum">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Tree>
    <p:extLst>
      <p:ext uri="{BB962C8B-B14F-4D97-AF65-F5344CB8AC3E}">
        <p14:creationId xmlns:p14="http://schemas.microsoft.com/office/powerpoint/2010/main" val="7729274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0B74D0-7EFC-4688-A8F7-178002B7F3AE}" type="datetimeFigureOut">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3/16/2015</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C1CDDD-EDF3-4403-A02F-F19A1C7B6D7B}" type="slidenum">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Tree>
    <p:extLst>
      <p:ext uri="{BB962C8B-B14F-4D97-AF65-F5344CB8AC3E}">
        <p14:creationId xmlns:p14="http://schemas.microsoft.com/office/powerpoint/2010/main" val="47391856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0B74D0-7EFC-4688-A8F7-178002B7F3AE}" type="datetimeFigureOut">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3/16/2015</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C1CDDD-EDF3-4403-A02F-F19A1C7B6D7B}" type="slidenum">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Tree>
    <p:extLst>
      <p:ext uri="{BB962C8B-B14F-4D97-AF65-F5344CB8AC3E}">
        <p14:creationId xmlns:p14="http://schemas.microsoft.com/office/powerpoint/2010/main" val="125618551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0B74D0-7EFC-4688-A8F7-178002B7F3AE}" type="datetimeFigureOut">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3/16/2015</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C1CDDD-EDF3-4403-A02F-F19A1C7B6D7B}" type="slidenum">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Tree>
    <p:extLst>
      <p:ext uri="{BB962C8B-B14F-4D97-AF65-F5344CB8AC3E}">
        <p14:creationId xmlns:p14="http://schemas.microsoft.com/office/powerpoint/2010/main" val="2874245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6175" y="2243915"/>
            <a:ext cx="11034445" cy="2387600"/>
          </a:xfrm>
        </p:spPr>
        <p:txBody>
          <a:bodyPr anchor="ctr">
            <a:noAutofit/>
          </a:bodyPr>
          <a:lstStyle>
            <a:lvl1pPr algn="l">
              <a:lnSpc>
                <a:spcPct val="100000"/>
              </a:lnSpc>
              <a:defRPr sz="16600">
                <a:solidFill>
                  <a:schemeClr val="bg1"/>
                </a:solidFill>
              </a:defRPr>
            </a:lvl1pPr>
          </a:lstStyle>
          <a:p>
            <a:r>
              <a:rPr lang="en-US" dirty="0" smtClean="0"/>
              <a:t>subject</a:t>
            </a:r>
            <a:endParaRPr lang="en-US" dirty="0"/>
          </a:p>
        </p:txBody>
      </p:sp>
    </p:spTree>
    <p:extLst>
      <p:ext uri="{BB962C8B-B14F-4D97-AF65-F5344CB8AC3E}">
        <p14:creationId xmlns:p14="http://schemas.microsoft.com/office/powerpoint/2010/main" val="3098280514"/>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0B74D0-7EFC-4688-A8F7-178002B7F3AE}" type="datetimeFigureOut">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3/16/2015</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C1CDDD-EDF3-4403-A02F-F19A1C7B6D7B}" type="slidenum">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Tree>
    <p:extLst>
      <p:ext uri="{BB962C8B-B14F-4D97-AF65-F5344CB8AC3E}">
        <p14:creationId xmlns:p14="http://schemas.microsoft.com/office/powerpoint/2010/main" val="237334858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0B74D0-7EFC-4688-A8F7-178002B7F3AE}" type="datetimeFigureOut">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3/16/2015</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C1CDDD-EDF3-4403-A02F-F19A1C7B6D7B}" type="slidenum">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Tree>
    <p:extLst>
      <p:ext uri="{BB962C8B-B14F-4D97-AF65-F5344CB8AC3E}">
        <p14:creationId xmlns:p14="http://schemas.microsoft.com/office/powerpoint/2010/main" val="130404396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C0B74D0-7EFC-4688-A8F7-178002B7F3AE}" type="datetimeFigureOut">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3/16/2015</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C1CDDD-EDF3-4403-A02F-F19A1C7B6D7B}" type="slidenum">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Tree>
    <p:extLst>
      <p:ext uri="{BB962C8B-B14F-4D97-AF65-F5344CB8AC3E}">
        <p14:creationId xmlns:p14="http://schemas.microsoft.com/office/powerpoint/2010/main" val="275981367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58456" y="3877271"/>
            <a:ext cx="7172008" cy="1794661"/>
          </a:xfrm>
          <a:noFill/>
        </p:spPr>
        <p:txBody>
          <a:bodyPr lIns="146304" tIns="109728" rIns="146304" bIns="109728">
            <a:noAutofit/>
          </a:bodyPr>
          <a:lstStyle>
            <a:lvl1pPr marL="0" indent="0">
              <a:spcBef>
                <a:spcPts val="0"/>
              </a:spcBef>
              <a:buNone/>
              <a:defRPr sz="313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358455" y="2084186"/>
            <a:ext cx="10758013" cy="1793104"/>
          </a:xfrm>
          <a:noFill/>
        </p:spPr>
        <p:txBody>
          <a:bodyPr lIns="146304" tIns="91440" rIns="146304" bIns="91440" anchor="t" anchorCtr="0"/>
          <a:lstStyle>
            <a:lvl1pPr>
              <a:defRPr sz="5883" spc="-98" baseline="0">
                <a:gradFill>
                  <a:gsLst>
                    <a:gs pos="9583">
                      <a:schemeClr val="tx2"/>
                    </a:gs>
                    <a:gs pos="100000">
                      <a:schemeClr val="tx2"/>
                    </a:gs>
                  </a:gsLst>
                  <a:lin ang="5400000" scaled="0"/>
                </a:gradFill>
              </a:defRPr>
            </a:lvl1pPr>
          </a:lstStyle>
          <a:p>
            <a:r>
              <a:rPr lang="en-US" dirty="0" smtClean="0"/>
              <a:t>Presentation title</a:t>
            </a:r>
            <a:endParaRPr lang="en-US" dirty="0"/>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595594" y="470135"/>
            <a:ext cx="2510417" cy="403348"/>
          </a:xfrm>
          <a:prstGeom prst="rect">
            <a:avLst/>
          </a:prstGeom>
        </p:spPr>
      </p:pic>
    </p:spTree>
    <p:extLst>
      <p:ext uri="{BB962C8B-B14F-4D97-AF65-F5344CB8AC3E}">
        <p14:creationId xmlns:p14="http://schemas.microsoft.com/office/powerpoint/2010/main" val="5910732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Slide 1 for internal audiences">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358455" y="3877271"/>
            <a:ext cx="8367343" cy="1794661"/>
          </a:xfrm>
          <a:noFill/>
        </p:spPr>
        <p:txBody>
          <a:bodyPr lIns="146304" tIns="109728" rIns="146304" bIns="109728">
            <a:noAutofit/>
          </a:bodyPr>
          <a:lstStyle>
            <a:lvl1pPr marL="0" indent="0">
              <a:spcBef>
                <a:spcPts val="0"/>
              </a:spcBef>
              <a:buNone/>
              <a:defRPr sz="3138"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358456" y="2084186"/>
            <a:ext cx="10758014" cy="1793104"/>
          </a:xfrm>
          <a:noFill/>
        </p:spPr>
        <p:txBody>
          <a:bodyPr lIns="146304" tIns="91440" rIns="146304" bIns="91440" anchor="t" anchorCtr="0"/>
          <a:lstStyle>
            <a:lvl1pPr>
              <a:defRPr sz="5883" spc="-98" baseline="0">
                <a:gradFill>
                  <a:gsLst>
                    <a:gs pos="9583">
                      <a:schemeClr val="tx2"/>
                    </a:gs>
                    <a:gs pos="100000">
                      <a:schemeClr val="tx2"/>
                    </a:gs>
                  </a:gsLst>
                  <a:lin ang="5400000" scaled="0"/>
                </a:gradFill>
              </a:defRPr>
            </a:lvl1pPr>
          </a:lstStyle>
          <a:p>
            <a:r>
              <a:rPr lang="en-US" dirty="0" smtClean="0"/>
              <a:t>Presentation title</a:t>
            </a:r>
            <a:endParaRPr lang="en-US" dirty="0"/>
          </a:p>
        </p:txBody>
      </p:sp>
      <p:pic>
        <p:nvPicPr>
          <p:cNvPr id="7" name="Picture 2" descr="D:\Documents\Projects\2012 Projects\_Template-Templates\MS Visual ID\Artwork\MSFT_cornerstone_tiles\CornerStoneTile-Blank\screen\CS_Tile_Purp526_rgb.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58589" y="291069"/>
            <a:ext cx="2389021" cy="17931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9921135" y="471532"/>
            <a:ext cx="1912605" cy="307298"/>
          </a:xfrm>
          <a:prstGeom prst="rect">
            <a:avLst/>
          </a:prstGeom>
        </p:spPr>
      </p:pic>
    </p:spTree>
    <p:extLst>
      <p:ext uri="{BB962C8B-B14F-4D97-AF65-F5344CB8AC3E}">
        <p14:creationId xmlns:p14="http://schemas.microsoft.com/office/powerpoint/2010/main" val="37426967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2b">
    <p:spTree>
      <p:nvGrpSpPr>
        <p:cNvPr id="1" name=""/>
        <p:cNvGrpSpPr/>
        <p:nvPr/>
      </p:nvGrpSpPr>
      <p:grpSpPr>
        <a:xfrm>
          <a:off x="0" y="0"/>
          <a:ext cx="0" cy="0"/>
          <a:chOff x="0" y="0"/>
          <a:chExt cx="0" cy="0"/>
        </a:xfrm>
      </p:grpSpPr>
      <p:sp>
        <p:nvSpPr>
          <p:cNvPr id="3" name="Rectangle 2"/>
          <p:cNvSpPr/>
          <p:nvPr userDrawn="1"/>
        </p:nvSpPr>
        <p:spPr bwMode="auto">
          <a:xfrm>
            <a:off x="358455" y="2084172"/>
            <a:ext cx="9562678" cy="358620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10" tIns="143448" rIns="179310" bIns="143448"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358455" y="2084187"/>
            <a:ext cx="9562678" cy="1793090"/>
          </a:xfrm>
          <a:noFill/>
        </p:spPr>
        <p:txBody>
          <a:bodyPr lIns="146304" tIns="91440" rIns="146304" bIns="91440" anchor="t" anchorCtr="0"/>
          <a:lstStyle>
            <a:lvl1pPr>
              <a:defRPr sz="5883"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595594" y="470135"/>
            <a:ext cx="2510417" cy="403348"/>
          </a:xfrm>
          <a:prstGeom prst="rect">
            <a:avLst/>
          </a:prstGeom>
        </p:spPr>
      </p:pic>
      <p:sp>
        <p:nvSpPr>
          <p:cNvPr id="5" name="Text Placeholder 4"/>
          <p:cNvSpPr>
            <a:spLocks noGrp="1"/>
          </p:cNvSpPr>
          <p:nvPr>
            <p:ph type="body" sz="quarter" idx="12" hasCustomPrompt="1"/>
          </p:nvPr>
        </p:nvSpPr>
        <p:spPr>
          <a:xfrm>
            <a:off x="358455" y="3878575"/>
            <a:ext cx="9562678" cy="1792326"/>
          </a:xfrm>
          <a:noFill/>
        </p:spPr>
        <p:txBody>
          <a:bodyPr lIns="146304" tIns="109728" rIns="146304" bIns="109728">
            <a:noAutofit/>
          </a:bodyPr>
          <a:lstStyle>
            <a:lvl1pPr marL="0" indent="0">
              <a:spcBef>
                <a:spcPts val="0"/>
              </a:spcBef>
              <a:buNone/>
              <a:defRPr sz="3138" spc="0" baseline="0">
                <a:gradFill>
                  <a:gsLst>
                    <a:gs pos="2917">
                      <a:srgbClr val="FFFFFF"/>
                    </a:gs>
                    <a:gs pos="3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2395042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Slide 2b for internal audiences">
    <p:spTree>
      <p:nvGrpSpPr>
        <p:cNvPr id="1" name=""/>
        <p:cNvGrpSpPr/>
        <p:nvPr/>
      </p:nvGrpSpPr>
      <p:grpSpPr>
        <a:xfrm>
          <a:off x="0" y="0"/>
          <a:ext cx="0" cy="0"/>
          <a:chOff x="0" y="0"/>
          <a:chExt cx="0" cy="0"/>
        </a:xfrm>
      </p:grpSpPr>
      <p:sp>
        <p:nvSpPr>
          <p:cNvPr id="18" name="Rectangle 17"/>
          <p:cNvSpPr/>
          <p:nvPr userDrawn="1"/>
        </p:nvSpPr>
        <p:spPr bwMode="auto">
          <a:xfrm>
            <a:off x="358456" y="2084172"/>
            <a:ext cx="9562679" cy="358620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10" tIns="143448" rIns="179310" bIns="143448"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a:xfrm>
            <a:off x="358456" y="2084173"/>
            <a:ext cx="9562679" cy="1793104"/>
          </a:xfrm>
          <a:noFill/>
        </p:spPr>
        <p:txBody>
          <a:bodyPr lIns="146304" tIns="91440" rIns="146304" bIns="91440" anchor="t" anchorCtr="0"/>
          <a:lstStyle>
            <a:lvl1pPr>
              <a:defRPr sz="5883"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7" name="Picture 2" descr="D:\Documents\Projects\2012 Projects\_Template-Templates\MS Visual ID\Artwork\MSFT_cornerstone_tiles\CornerStoneTile-Blank\screen\CS_Tile_Purp526_rgb.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58589" y="291069"/>
            <a:ext cx="2389021" cy="17931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9921135" y="471532"/>
            <a:ext cx="1912605" cy="307298"/>
          </a:xfrm>
          <a:prstGeom prst="rect">
            <a:avLst/>
          </a:prstGeom>
        </p:spPr>
      </p:pic>
      <p:sp>
        <p:nvSpPr>
          <p:cNvPr id="5" name="Text Placeholder 4"/>
          <p:cNvSpPr>
            <a:spLocks noGrp="1"/>
          </p:cNvSpPr>
          <p:nvPr>
            <p:ph type="body" sz="quarter" idx="12" hasCustomPrompt="1"/>
          </p:nvPr>
        </p:nvSpPr>
        <p:spPr>
          <a:xfrm>
            <a:off x="358456" y="3877271"/>
            <a:ext cx="9562679" cy="1792326"/>
          </a:xfrm>
          <a:noFill/>
        </p:spPr>
        <p:txBody>
          <a:bodyPr lIns="146304" tIns="109728" rIns="146304" bIns="109728">
            <a:noAutofit/>
          </a:bodyPr>
          <a:lstStyle>
            <a:lvl1pPr marL="0" indent="0">
              <a:spcBef>
                <a:spcPts val="0"/>
              </a:spcBef>
              <a:buNone/>
              <a:defRPr sz="3138" spc="0" baseline="0">
                <a:gradFill>
                  <a:gsLst>
                    <a:gs pos="4583">
                      <a:srgbClr val="FFFFFF"/>
                    </a:gs>
                    <a:gs pos="84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6168472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6" name="Rectangle 15"/>
          <p:cNvSpPr/>
          <p:nvPr userDrawn="1"/>
        </p:nvSpPr>
        <p:spPr bwMode="auto">
          <a:xfrm>
            <a:off x="358456" y="2084172"/>
            <a:ext cx="9562679" cy="35862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10" tIns="143448" rIns="179310" bIns="143448"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358456" y="2081645"/>
            <a:ext cx="9562679" cy="1795633"/>
          </a:xfrm>
          <a:noFill/>
        </p:spPr>
        <p:txBody>
          <a:bodyPr lIns="146304" tIns="91440" rIns="146304" bIns="91440" anchor="t" anchorCtr="0"/>
          <a:lstStyle>
            <a:lvl1pPr>
              <a:defRPr sz="5883"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358456" y="3877277"/>
            <a:ext cx="9562679" cy="1793105"/>
          </a:xfrm>
          <a:noFill/>
        </p:spPr>
        <p:txBody>
          <a:bodyPr lIns="146304" tIns="109728" rIns="146304" bIns="109728">
            <a:noAutofit/>
          </a:bodyPr>
          <a:lstStyle>
            <a:lvl1pPr marL="0" indent="0">
              <a:spcBef>
                <a:spcPts val="0"/>
              </a:spcBef>
              <a:buNone/>
              <a:defRPr sz="313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597275" y="471192"/>
            <a:ext cx="2510421" cy="403348"/>
          </a:xfrm>
          <a:prstGeom prst="rect">
            <a:avLst/>
          </a:prstGeom>
        </p:spPr>
      </p:pic>
    </p:spTree>
    <p:extLst>
      <p:ext uri="{BB962C8B-B14F-4D97-AF65-F5344CB8AC3E}">
        <p14:creationId xmlns:p14="http://schemas.microsoft.com/office/powerpoint/2010/main" val="28166855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3 for internal audiences">
    <p:spTree>
      <p:nvGrpSpPr>
        <p:cNvPr id="1" name=""/>
        <p:cNvGrpSpPr/>
        <p:nvPr/>
      </p:nvGrpSpPr>
      <p:grpSpPr>
        <a:xfrm>
          <a:off x="0" y="0"/>
          <a:ext cx="0" cy="0"/>
          <a:chOff x="0" y="0"/>
          <a:chExt cx="0" cy="0"/>
        </a:xfrm>
      </p:grpSpPr>
      <p:sp>
        <p:nvSpPr>
          <p:cNvPr id="8" name="Rectangle 7"/>
          <p:cNvSpPr/>
          <p:nvPr userDrawn="1"/>
        </p:nvSpPr>
        <p:spPr bwMode="auto">
          <a:xfrm>
            <a:off x="358456" y="2084172"/>
            <a:ext cx="9562679" cy="358620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10" tIns="143448" rIns="179310" bIns="143448"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358456" y="2081644"/>
            <a:ext cx="9561030" cy="1795633"/>
          </a:xfrm>
          <a:noFill/>
        </p:spPr>
        <p:txBody>
          <a:bodyPr lIns="146304" tIns="91440" rIns="146304" bIns="91440" anchor="t" anchorCtr="0"/>
          <a:lstStyle>
            <a:lvl1pPr>
              <a:defRPr sz="5883"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358456" y="3877272"/>
            <a:ext cx="9561030" cy="1793105"/>
          </a:xfrm>
          <a:noFill/>
        </p:spPr>
        <p:txBody>
          <a:bodyPr lIns="146304" tIns="109728" rIns="146304" bIns="109728">
            <a:noAutofit/>
          </a:bodyPr>
          <a:lstStyle>
            <a:lvl1pPr marL="0" indent="0">
              <a:spcBef>
                <a:spcPts val="0"/>
              </a:spcBef>
              <a:buNone/>
              <a:defRPr sz="3138" spc="0" baseline="0">
                <a:gradFill>
                  <a:gsLst>
                    <a:gs pos="0">
                      <a:srgbClr val="FFFFFF"/>
                    </a:gs>
                    <a:gs pos="100000">
                      <a:srgbClr val="FFFFFF"/>
                    </a:gs>
                  </a:gsLst>
                  <a:lin ang="5400000" scaled="0"/>
                </a:gradFill>
                <a:latin typeface="+mj-lt"/>
              </a:defRPr>
            </a:lvl1pPr>
          </a:lstStyle>
          <a:p>
            <a:pPr lvl="0"/>
            <a:r>
              <a:rPr lang="en-US" dirty="0" smtClean="0"/>
              <a:t>Speaker Name</a:t>
            </a:r>
          </a:p>
        </p:txBody>
      </p:sp>
      <p:pic>
        <p:nvPicPr>
          <p:cNvPr id="7" name="Picture 2" descr="D:\Documents\Projects\2012 Projects\_Template-Templates\MS Visual ID\Artwork\MSFT_cornerstone_tiles\CornerStoneTile-Blank\screen\CS_Tile_Purp526_rgb.png"/>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358589" y="291069"/>
            <a:ext cx="2389021" cy="17931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9921135" y="471532"/>
            <a:ext cx="1912605" cy="307298"/>
          </a:xfrm>
          <a:prstGeom prst="rect">
            <a:avLst/>
          </a:prstGeom>
        </p:spPr>
      </p:pic>
    </p:spTree>
    <p:extLst>
      <p:ext uri="{BB962C8B-B14F-4D97-AF65-F5344CB8AC3E}">
        <p14:creationId xmlns:p14="http://schemas.microsoft.com/office/powerpoint/2010/main" val="31604587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l="2615" t="9" r="22292" b="-10"/>
          <a:stretch/>
        </p:blipFill>
        <p:spPr bwMode="gray">
          <a:xfrm flipH="1">
            <a:off x="1" y="1"/>
            <a:ext cx="12192000" cy="6858000"/>
          </a:xfrm>
          <a:prstGeom prst="rect">
            <a:avLst/>
          </a:prstGeom>
        </p:spPr>
      </p:pic>
      <p:sp>
        <p:nvSpPr>
          <p:cNvPr id="18" name="Rectangle 17"/>
          <p:cNvSpPr/>
          <p:nvPr userDrawn="1"/>
        </p:nvSpPr>
        <p:spPr bwMode="gray">
          <a:xfrm>
            <a:off x="358456" y="2084172"/>
            <a:ext cx="7172008"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10" tIns="143448" rIns="179310" bIns="143448"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358456" y="2082468"/>
            <a:ext cx="7172008" cy="1794808"/>
          </a:xfrm>
          <a:noFill/>
        </p:spPr>
        <p:txBody>
          <a:bodyPr lIns="146304" tIns="91440" rIns="146304" bIns="91440" anchor="t" anchorCtr="0"/>
          <a:lstStyle>
            <a:lvl1pPr>
              <a:defRPr sz="5295"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358456" y="3880391"/>
            <a:ext cx="7172008" cy="1789991"/>
          </a:xfrm>
        </p:spPr>
        <p:txBody>
          <a:bodyPr tIns="109728" bIns="109728">
            <a:noAutofit/>
          </a:bodyPr>
          <a:lstStyle>
            <a:lvl1pPr marL="0" indent="0">
              <a:spcBef>
                <a:spcPts val="0"/>
              </a:spcBef>
              <a:buNone/>
              <a:defRPr sz="3138"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597321" y="472246"/>
            <a:ext cx="2032246" cy="326520"/>
          </a:xfrm>
          <a:prstGeom prst="rect">
            <a:avLst/>
          </a:prstGeom>
        </p:spPr>
      </p:pic>
    </p:spTree>
    <p:extLst>
      <p:ext uri="{BB962C8B-B14F-4D97-AF65-F5344CB8AC3E}">
        <p14:creationId xmlns:p14="http://schemas.microsoft.com/office/powerpoint/2010/main" val="38217488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845182308"/>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4 for internal audiences">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l="2615" t="9" r="22292" b="-10"/>
          <a:stretch/>
        </p:blipFill>
        <p:spPr bwMode="gray">
          <a:xfrm flipH="1">
            <a:off x="1" y="1"/>
            <a:ext cx="12192000" cy="6858000"/>
          </a:xfrm>
          <a:prstGeom prst="rect">
            <a:avLst/>
          </a:prstGeom>
        </p:spPr>
      </p:pic>
      <p:sp>
        <p:nvSpPr>
          <p:cNvPr id="20" name="Rectangle 19"/>
          <p:cNvSpPr/>
          <p:nvPr userDrawn="1"/>
        </p:nvSpPr>
        <p:spPr bwMode="gray">
          <a:xfrm>
            <a:off x="358456" y="2084172"/>
            <a:ext cx="7172008"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10" tIns="143448" rIns="179310" bIns="143448"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358456" y="2084173"/>
            <a:ext cx="7172008" cy="1793104"/>
          </a:xfrm>
          <a:noFill/>
        </p:spPr>
        <p:txBody>
          <a:bodyPr lIns="146304" tIns="91440" rIns="146304" bIns="91440" anchor="t" anchorCtr="0"/>
          <a:lstStyle>
            <a:lvl1pPr>
              <a:defRPr sz="5295"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358456" y="3880391"/>
            <a:ext cx="7172008" cy="1789991"/>
          </a:xfrm>
        </p:spPr>
        <p:txBody>
          <a:bodyPr tIns="109728" bIns="109728">
            <a:noAutofit/>
          </a:bodyPr>
          <a:lstStyle>
            <a:lvl1pPr marL="0" indent="0">
              <a:spcBef>
                <a:spcPts val="0"/>
              </a:spcBef>
              <a:buNone/>
              <a:defRPr sz="3138">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7" name="Picture 2" descr="D:\Documents\Projects\2012 Projects\_Template-Templates\MS Visual ID\Artwork\MSFT_cornerstone_tiles\CornerStoneTile-Blank\screen\CS_Tile_Purp526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356940" y="289512"/>
            <a:ext cx="2390669" cy="179310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9801497" y="471532"/>
            <a:ext cx="2032246" cy="326520"/>
          </a:xfrm>
          <a:prstGeom prst="rect">
            <a:avLst/>
          </a:prstGeom>
        </p:spPr>
      </p:pic>
    </p:spTree>
    <p:extLst>
      <p:ext uri="{BB962C8B-B14F-4D97-AF65-F5344CB8AC3E}">
        <p14:creationId xmlns:p14="http://schemas.microsoft.com/office/powerpoint/2010/main" val="5093834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7" name="Picture 3"/>
          <p:cNvPicPr>
            <a:picLocks noChangeArrowheads="1"/>
          </p:cNvPicPr>
          <p:nvPr userDrawn="1"/>
        </p:nvPicPr>
        <p:blipFill rotWithShape="1">
          <a:blip r:embed="rId2" cstate="print">
            <a:extLst>
              <a:ext uri="{28A0092B-C50C-407E-A947-70E740481C1C}">
                <a14:useLocalDpi xmlns:a14="http://schemas.microsoft.com/office/drawing/2010/main" val="0"/>
              </a:ext>
            </a:extLst>
          </a:blip>
          <a:srcRect/>
          <a:stretch/>
        </p:blipFill>
        <p:spPr bwMode="auto">
          <a:xfrm flipH="1">
            <a:off x="-1" y="5140"/>
            <a:ext cx="12192001" cy="6847720"/>
          </a:xfrm>
          <a:prstGeom prst="rect">
            <a:avLst/>
          </a:prstGeom>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358456" y="2084172"/>
            <a:ext cx="7172008"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10" tIns="143448" rIns="179310" bIns="143448"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358456" y="2082468"/>
            <a:ext cx="7172008" cy="1794808"/>
          </a:xfrm>
          <a:noFill/>
        </p:spPr>
        <p:txBody>
          <a:bodyPr lIns="146304" tIns="91440" rIns="146304" bIns="91440" anchor="t" anchorCtr="0"/>
          <a:lstStyle>
            <a:lvl1pPr>
              <a:defRPr sz="5295"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358456" y="3880391"/>
            <a:ext cx="7172008" cy="1789991"/>
          </a:xfrm>
          <a:noFill/>
        </p:spPr>
        <p:txBody>
          <a:bodyPr tIns="109728" bIns="109728">
            <a:noAutofit/>
          </a:bodyPr>
          <a:lstStyle>
            <a:lvl1pPr marL="0" indent="0">
              <a:spcBef>
                <a:spcPts val="0"/>
              </a:spcBef>
              <a:buNone/>
              <a:defRPr sz="2942">
                <a:gradFill>
                  <a:gsLst>
                    <a:gs pos="1250">
                      <a:srgbClr val="FFFFFF"/>
                    </a:gs>
                    <a:gs pos="99000">
                      <a:srgbClr val="FFFFFF"/>
                    </a:gs>
                  </a:gsLst>
                  <a:lin ang="5400000" scaled="0"/>
                </a:gradFill>
              </a:defRPr>
            </a:lvl1pPr>
          </a:lstStyle>
          <a:p>
            <a:pPr lvl="0"/>
            <a:r>
              <a:rPr lang="en-US" dirty="0" smtClean="0"/>
              <a:t>Speaker Name</a:t>
            </a:r>
          </a:p>
        </p:txBody>
      </p:sp>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595593" y="6057259"/>
            <a:ext cx="2032246" cy="326520"/>
          </a:xfrm>
          <a:prstGeom prst="rect">
            <a:avLst/>
          </a:prstGeom>
        </p:spPr>
      </p:pic>
    </p:spTree>
    <p:extLst>
      <p:ext uri="{BB962C8B-B14F-4D97-AF65-F5344CB8AC3E}">
        <p14:creationId xmlns:p14="http://schemas.microsoft.com/office/powerpoint/2010/main" val="20975813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5 for internal audiences">
    <p:spTree>
      <p:nvGrpSpPr>
        <p:cNvPr id="1" name=""/>
        <p:cNvGrpSpPr/>
        <p:nvPr/>
      </p:nvGrpSpPr>
      <p:grpSpPr>
        <a:xfrm>
          <a:off x="0" y="0"/>
          <a:ext cx="0" cy="0"/>
          <a:chOff x="0" y="0"/>
          <a:chExt cx="0" cy="0"/>
        </a:xfrm>
      </p:grpSpPr>
      <p:pic>
        <p:nvPicPr>
          <p:cNvPr id="8" name="Picture 3"/>
          <p:cNvPicPr>
            <a:picLocks noChangeArrowheads="1"/>
          </p:cNvPicPr>
          <p:nvPr userDrawn="1"/>
        </p:nvPicPr>
        <p:blipFill rotWithShape="1">
          <a:blip r:embed="rId2" cstate="print">
            <a:extLst>
              <a:ext uri="{28A0092B-C50C-407E-A947-70E740481C1C}">
                <a14:useLocalDpi xmlns:a14="http://schemas.microsoft.com/office/drawing/2010/main" val="0"/>
              </a:ext>
            </a:extLst>
          </a:blip>
          <a:srcRect/>
          <a:stretch/>
        </p:blipFill>
        <p:spPr bwMode="auto">
          <a:xfrm flipH="1">
            <a:off x="-1" y="5140"/>
            <a:ext cx="12192001" cy="6847720"/>
          </a:xfrm>
          <a:prstGeom prst="rect">
            <a:avLst/>
          </a:prstGeom>
          <a:extLst>
            <a:ext uri="{909E8E84-426E-40DD-AFC4-6F175D3DCCD1}">
              <a14:hiddenFill xmlns:a14="http://schemas.microsoft.com/office/drawing/2010/main">
                <a:solidFill>
                  <a:srgbClr val="FFFFFF"/>
                </a:solidFill>
              </a14:hiddenFill>
            </a:ext>
          </a:extLst>
        </p:spPr>
      </p:pic>
      <p:sp>
        <p:nvSpPr>
          <p:cNvPr id="18" name="Rectangle 17"/>
          <p:cNvSpPr/>
          <p:nvPr userDrawn="1"/>
        </p:nvSpPr>
        <p:spPr bwMode="gray">
          <a:xfrm>
            <a:off x="358456" y="2084172"/>
            <a:ext cx="7172008"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10" tIns="143448" rIns="179310" bIns="143448"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358456" y="2082463"/>
            <a:ext cx="7172008" cy="1794808"/>
          </a:xfrm>
          <a:noFill/>
        </p:spPr>
        <p:txBody>
          <a:bodyPr lIns="146304" tIns="91440" rIns="146304" bIns="91440" anchor="t" anchorCtr="0"/>
          <a:lstStyle>
            <a:lvl1pPr>
              <a:defRPr sz="5295"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358456" y="3880364"/>
            <a:ext cx="7172008" cy="1789991"/>
          </a:xfrm>
          <a:noFill/>
        </p:spPr>
        <p:txBody>
          <a:bodyPr tIns="109728" bIns="109728">
            <a:noAutofit/>
          </a:bodyPr>
          <a:lstStyle>
            <a:lvl1pPr marL="0" indent="0">
              <a:spcBef>
                <a:spcPts val="0"/>
              </a:spcBef>
              <a:buNone/>
              <a:defRPr sz="2942">
                <a:gradFill>
                  <a:gsLst>
                    <a:gs pos="1250">
                      <a:srgbClr val="FFFFFF"/>
                    </a:gs>
                    <a:gs pos="99000">
                      <a:srgbClr val="FFFFFF"/>
                    </a:gs>
                  </a:gsLst>
                  <a:lin ang="5400000" scaled="0"/>
                </a:gradFill>
              </a:defRPr>
            </a:lvl1pPr>
          </a:lstStyle>
          <a:p>
            <a:pPr lvl="0"/>
            <a:r>
              <a:rPr lang="en-US" dirty="0" smtClean="0"/>
              <a:t>Speaker Name</a:t>
            </a:r>
          </a:p>
        </p:txBody>
      </p:sp>
      <p:pic>
        <p:nvPicPr>
          <p:cNvPr id="6" name="Picture 2" descr="D:\Documents\Projects\2012 Projects\_Template-Templates\MS Visual ID\Artwork\MSFT_cornerstone_tiles\CornerStoneTile-Blank\screen\CS_Tile_Purp526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358589" y="289512"/>
            <a:ext cx="2389021" cy="179310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595593" y="6057259"/>
            <a:ext cx="2032246" cy="326520"/>
          </a:xfrm>
          <a:prstGeom prst="rect">
            <a:avLst/>
          </a:prstGeom>
        </p:spPr>
      </p:pic>
    </p:spTree>
    <p:extLst>
      <p:ext uri="{BB962C8B-B14F-4D97-AF65-F5344CB8AC3E}">
        <p14:creationId xmlns:p14="http://schemas.microsoft.com/office/powerpoint/2010/main" val="27142276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10" name="Picture 4"/>
          <p:cNvPicPr>
            <a:picLocks noChangeArrowheads="1"/>
          </p:cNvPicPr>
          <p:nvPr userDrawn="1"/>
        </p:nvPicPr>
        <p:blipFill rotWithShape="1">
          <a:blip r:embed="rId2" cstate="print">
            <a:extLst>
              <a:ext uri="{28A0092B-C50C-407E-A947-70E740481C1C}">
                <a14:useLocalDpi xmlns:a14="http://schemas.microsoft.com/office/drawing/2010/main" val="0"/>
              </a:ext>
            </a:extLst>
          </a:blip>
          <a:srcRect t="-12"/>
          <a:stretch/>
        </p:blipFill>
        <p:spPr bwMode="auto">
          <a:xfrm flipH="1">
            <a:off x="-1" y="1"/>
            <a:ext cx="12191996" cy="6857999"/>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p:cNvSpPr/>
          <p:nvPr userDrawn="1"/>
        </p:nvSpPr>
        <p:spPr bwMode="gray">
          <a:xfrm>
            <a:off x="358456" y="1187621"/>
            <a:ext cx="7172008"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10" tIns="143448" rIns="179310" bIns="143448"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358456" y="1185916"/>
            <a:ext cx="7172008" cy="1794808"/>
          </a:xfrm>
          <a:noFill/>
        </p:spPr>
        <p:txBody>
          <a:bodyPr lIns="146304" tIns="91440" rIns="146304" bIns="91440" anchor="t" anchorCtr="0"/>
          <a:lstStyle>
            <a:lvl1pPr>
              <a:defRPr sz="5295"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358456" y="2983839"/>
            <a:ext cx="7172008" cy="1789991"/>
          </a:xfrm>
        </p:spPr>
        <p:txBody>
          <a:bodyPr tIns="109728" bIns="109728">
            <a:noAutofit/>
          </a:bodyPr>
          <a:lstStyle>
            <a:lvl1pPr marL="0" indent="0">
              <a:spcBef>
                <a:spcPts val="0"/>
              </a:spcBef>
              <a:buNone/>
              <a:defRPr sz="3138">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9562088" y="6060290"/>
            <a:ext cx="2032246" cy="326520"/>
          </a:xfrm>
          <a:prstGeom prst="rect">
            <a:avLst/>
          </a:prstGeom>
        </p:spPr>
      </p:pic>
    </p:spTree>
    <p:extLst>
      <p:ext uri="{BB962C8B-B14F-4D97-AF65-F5344CB8AC3E}">
        <p14:creationId xmlns:p14="http://schemas.microsoft.com/office/powerpoint/2010/main" val="26618479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6 for internal audiences">
    <p:spTree>
      <p:nvGrpSpPr>
        <p:cNvPr id="1" name=""/>
        <p:cNvGrpSpPr/>
        <p:nvPr/>
      </p:nvGrpSpPr>
      <p:grpSpPr>
        <a:xfrm>
          <a:off x="0" y="0"/>
          <a:ext cx="0" cy="0"/>
          <a:chOff x="0" y="0"/>
          <a:chExt cx="0" cy="0"/>
        </a:xfrm>
      </p:grpSpPr>
      <p:pic>
        <p:nvPicPr>
          <p:cNvPr id="11" name="Picture 4"/>
          <p:cNvPicPr>
            <a:picLocks noChangeArrowheads="1"/>
          </p:cNvPicPr>
          <p:nvPr userDrawn="1"/>
        </p:nvPicPr>
        <p:blipFill rotWithShape="1">
          <a:blip r:embed="rId2" cstate="print">
            <a:extLst>
              <a:ext uri="{28A0092B-C50C-407E-A947-70E740481C1C}">
                <a14:useLocalDpi xmlns:a14="http://schemas.microsoft.com/office/drawing/2010/main" val="0"/>
              </a:ext>
            </a:extLst>
          </a:blip>
          <a:srcRect t="-12"/>
          <a:stretch/>
        </p:blipFill>
        <p:spPr bwMode="auto">
          <a:xfrm flipH="1">
            <a:off x="-1" y="1"/>
            <a:ext cx="12191996" cy="68579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9562088" y="6060290"/>
            <a:ext cx="2032246" cy="326520"/>
          </a:xfrm>
          <a:prstGeom prst="rect">
            <a:avLst/>
          </a:prstGeom>
        </p:spPr>
      </p:pic>
      <p:sp>
        <p:nvSpPr>
          <p:cNvPr id="19" name="Rectangle 18"/>
          <p:cNvSpPr/>
          <p:nvPr userDrawn="1"/>
        </p:nvSpPr>
        <p:spPr bwMode="gray">
          <a:xfrm>
            <a:off x="356940" y="2084172"/>
            <a:ext cx="7172008" cy="3586208"/>
          </a:xfrm>
          <a:prstGeom prst="rect">
            <a:avLst/>
          </a:prstGeom>
          <a:solidFill>
            <a:schemeClr val="accent4">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10" tIns="143448" rIns="179310" bIns="143448"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2" descr="D:\Documents\Projects\2012 Projects\_Template-Templates\MS Visual ID\Artwork\MSFT_cornerstone_tiles\CornerStoneTile-Blank\screen\CS_Tile_Purp526_rgb.png"/>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356940" y="289512"/>
            <a:ext cx="2390669" cy="1793104"/>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hasCustomPrompt="1"/>
          </p:nvPr>
        </p:nvSpPr>
        <p:spPr bwMode="ltGray">
          <a:xfrm>
            <a:off x="356940" y="2082468"/>
            <a:ext cx="7172008" cy="1794808"/>
          </a:xfrm>
          <a:noFill/>
        </p:spPr>
        <p:txBody>
          <a:bodyPr lIns="146304" tIns="91440" rIns="146304" bIns="91440" anchor="t" anchorCtr="0"/>
          <a:lstStyle>
            <a:lvl1pPr>
              <a:defRPr sz="5295" spc="-98"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358456" y="3877271"/>
            <a:ext cx="7172008" cy="1789991"/>
          </a:xfrm>
        </p:spPr>
        <p:txBody>
          <a:bodyPr tIns="109728" bIns="109728">
            <a:noAutofit/>
          </a:bodyPr>
          <a:lstStyle>
            <a:lvl1pPr marL="0" indent="0">
              <a:spcBef>
                <a:spcPts val="0"/>
              </a:spcBef>
              <a:buNone/>
              <a:defRPr sz="3138">
                <a:gradFill>
                  <a:gsLst>
                    <a:gs pos="1250">
                      <a:srgbClr val="FFFFFF"/>
                    </a:gs>
                    <a:gs pos="99000">
                      <a:srgbClr val="FFFFFF"/>
                    </a:gs>
                  </a:gsLst>
                  <a:lin ang="5400000" scaled="0"/>
                </a:gradFill>
              </a:defRPr>
            </a:lvl1pPr>
          </a:lstStyle>
          <a:p>
            <a:pPr lvl="0"/>
            <a:r>
              <a:rPr lang="en-US" dirty="0" smtClean="0"/>
              <a:t>Speaker Name</a:t>
            </a:r>
            <a:endParaRPr lang="en-US" dirty="0"/>
          </a:p>
        </p:txBody>
      </p:sp>
    </p:spTree>
    <p:extLst>
      <p:ext uri="{BB962C8B-B14F-4D97-AF65-F5344CB8AC3E}">
        <p14:creationId xmlns:p14="http://schemas.microsoft.com/office/powerpoint/2010/main" val="36131474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1" y="4"/>
            <a:ext cx="12192000" cy="6857996"/>
          </a:xfrm>
          <a:prstGeom prst="rect">
            <a:avLst/>
          </a:prstGeom>
        </p:spPr>
      </p:pic>
      <p:sp>
        <p:nvSpPr>
          <p:cNvPr id="18" name="Rectangle 17"/>
          <p:cNvSpPr/>
          <p:nvPr userDrawn="1"/>
        </p:nvSpPr>
        <p:spPr bwMode="gray">
          <a:xfrm>
            <a:off x="356940" y="1187621"/>
            <a:ext cx="7172008" cy="2689656"/>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10" tIns="143448" rIns="179310" bIns="143448"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356940" y="1187620"/>
            <a:ext cx="7172008" cy="2689656"/>
          </a:xfrm>
          <a:noFill/>
        </p:spPr>
        <p:txBody>
          <a:bodyPr vert="horz" wrap="square" lIns="146304" tIns="91440" rIns="146304" bIns="91440" rtlCol="0" anchor="t" anchorCtr="0">
            <a:noAutofit/>
          </a:bodyPr>
          <a:lstStyle>
            <a:lvl1pPr>
              <a:defRPr lang="en-US" sz="5295"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358455" y="3877271"/>
            <a:ext cx="5976674" cy="1793104"/>
          </a:xfrm>
        </p:spPr>
        <p:txBody>
          <a:bodyPr tIns="109728" bIns="109728">
            <a:noAutofit/>
          </a:bodyPr>
          <a:lstStyle>
            <a:lvl1pPr marL="0" indent="0">
              <a:spcBef>
                <a:spcPts val="0"/>
              </a:spcBef>
              <a:buNone/>
              <a:defRPr sz="3138">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597321" y="472246"/>
            <a:ext cx="2032246" cy="326520"/>
          </a:xfrm>
          <a:prstGeom prst="rect">
            <a:avLst/>
          </a:prstGeom>
        </p:spPr>
      </p:pic>
    </p:spTree>
    <p:extLst>
      <p:ext uri="{BB962C8B-B14F-4D97-AF65-F5344CB8AC3E}">
        <p14:creationId xmlns:p14="http://schemas.microsoft.com/office/powerpoint/2010/main" val="10213464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8 for internal audiences">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1" y="4"/>
            <a:ext cx="12192000" cy="6857996"/>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gray">
          <a:xfrm>
            <a:off x="602136" y="6060290"/>
            <a:ext cx="2032246" cy="326520"/>
          </a:xfrm>
          <a:prstGeom prst="rect">
            <a:avLst/>
          </a:prstGeom>
        </p:spPr>
      </p:pic>
      <p:sp>
        <p:nvSpPr>
          <p:cNvPr id="19" name="Rectangle 18"/>
          <p:cNvSpPr/>
          <p:nvPr userDrawn="1"/>
        </p:nvSpPr>
        <p:spPr bwMode="gray">
          <a:xfrm>
            <a:off x="356940" y="2084172"/>
            <a:ext cx="7172008" cy="3586208"/>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10" tIns="143448" rIns="179310" bIns="143448"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50" name="Picture 2" descr="D:\Documents\Projects\2012 Projects\_Template-Templates\MS Visual ID\Artwork\MSFT_cornerstone_tiles\CornerStoneTile-Blank\screen\CS_Tile_Red185_rgb.png"/>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356940" y="291068"/>
            <a:ext cx="2390669" cy="1793104"/>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hasCustomPrompt="1"/>
          </p:nvPr>
        </p:nvSpPr>
        <p:spPr bwMode="ltGray">
          <a:xfrm>
            <a:off x="356940" y="2084173"/>
            <a:ext cx="7172008" cy="1793104"/>
          </a:xfrm>
          <a:noFill/>
        </p:spPr>
        <p:txBody>
          <a:bodyPr vert="horz" wrap="square" lIns="146304" tIns="91440" rIns="146304" bIns="91440" rtlCol="0" anchor="t" anchorCtr="0">
            <a:noAutofit/>
          </a:bodyPr>
          <a:lstStyle>
            <a:lvl1pPr>
              <a:defRPr lang="en-US" sz="5295" spc="-98"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356940" y="3877276"/>
            <a:ext cx="7172008" cy="1793104"/>
          </a:xfrm>
        </p:spPr>
        <p:txBody>
          <a:bodyPr tIns="109728" bIns="109728">
            <a:noAutofit/>
          </a:bodyPr>
          <a:lstStyle>
            <a:lvl1pPr marL="0" indent="0">
              <a:spcBef>
                <a:spcPts val="0"/>
              </a:spcBef>
              <a:buNone/>
              <a:defRPr sz="3138">
                <a:gradFill>
                  <a:gsLst>
                    <a:gs pos="1250">
                      <a:srgbClr val="FFFFFF"/>
                    </a:gs>
                    <a:gs pos="99000">
                      <a:srgbClr val="FFFFFF"/>
                    </a:gs>
                  </a:gsLst>
                  <a:lin ang="5400000" scaled="0"/>
                </a:gradFill>
              </a:defRPr>
            </a:lvl1pPr>
          </a:lstStyle>
          <a:p>
            <a:pPr lvl="0"/>
            <a:r>
              <a:rPr lang="en-US" dirty="0" smtClean="0"/>
              <a:t>Speaker Name</a:t>
            </a:r>
            <a:endParaRPr lang="en-US" dirty="0"/>
          </a:p>
        </p:txBody>
      </p:sp>
    </p:spTree>
    <p:extLst>
      <p:ext uri="{BB962C8B-B14F-4D97-AF65-F5344CB8AC3E}">
        <p14:creationId xmlns:p14="http://schemas.microsoft.com/office/powerpoint/2010/main" val="27502272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9 ">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r="-7" b="-147"/>
          <a:stretch/>
        </p:blipFill>
        <p:spPr bwMode="auto">
          <a:xfrm>
            <a:off x="1" y="1475"/>
            <a:ext cx="12192000" cy="685652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356938" y="1187634"/>
            <a:ext cx="7172008" cy="4482746"/>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10" tIns="143448" rIns="179310" bIns="143448"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358456" y="1187620"/>
            <a:ext cx="7172008" cy="1793104"/>
          </a:xfrm>
          <a:noFill/>
        </p:spPr>
        <p:txBody>
          <a:bodyPr lIns="146304" tIns="91440" rIns="146304" bIns="91440" anchor="t" anchorCtr="0"/>
          <a:lstStyle>
            <a:lvl1pPr>
              <a:defRPr sz="5295"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358377" y="2980718"/>
            <a:ext cx="7172008" cy="1794661"/>
          </a:xfrm>
          <a:noFill/>
        </p:spPr>
        <p:txBody>
          <a:bodyPr lIns="146304" tIns="109728" rIns="146304" bIns="109728">
            <a:noAutofit/>
          </a:bodyPr>
          <a:lstStyle>
            <a:lvl1pPr marL="0" indent="0">
              <a:spcBef>
                <a:spcPts val="0"/>
              </a:spcBef>
              <a:buNone/>
              <a:defRPr sz="3138"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gray">
          <a:xfrm>
            <a:off x="602135" y="5042776"/>
            <a:ext cx="2586441" cy="418418"/>
          </a:xfrm>
          <a:prstGeom prst="rect">
            <a:avLst/>
          </a:prstGeom>
        </p:spPr>
      </p:pic>
    </p:spTree>
    <p:extLst>
      <p:ext uri="{BB962C8B-B14F-4D97-AF65-F5344CB8AC3E}">
        <p14:creationId xmlns:p14="http://schemas.microsoft.com/office/powerpoint/2010/main" val="27429888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9 for internal audiences">
    <p:spTree>
      <p:nvGrpSpPr>
        <p:cNvPr id="1" name=""/>
        <p:cNvGrpSpPr/>
        <p:nvPr/>
      </p:nvGrpSpPr>
      <p:grpSpPr>
        <a:xfrm>
          <a:off x="0" y="0"/>
          <a:ext cx="0" cy="0"/>
          <a:chOff x="0" y="0"/>
          <a:chExt cx="0" cy="0"/>
        </a:xfrm>
      </p:grpSpPr>
      <p:pic>
        <p:nvPicPr>
          <p:cNvPr id="8" name="Picture 2"/>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r="-7" b="-147"/>
          <a:stretch/>
        </p:blipFill>
        <p:spPr bwMode="auto">
          <a:xfrm>
            <a:off x="1" y="1475"/>
            <a:ext cx="12192000" cy="685652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1" name="Rectangle 20"/>
          <p:cNvSpPr/>
          <p:nvPr userDrawn="1"/>
        </p:nvSpPr>
        <p:spPr bwMode="gray">
          <a:xfrm>
            <a:off x="358988" y="1187644"/>
            <a:ext cx="7171398" cy="3586184"/>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10" tIns="143448" rIns="179310" bIns="143448"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ltGray">
          <a:xfrm>
            <a:off x="358988" y="1186843"/>
            <a:ext cx="7171398" cy="1793882"/>
          </a:xfrm>
          <a:noFill/>
        </p:spPr>
        <p:txBody>
          <a:bodyPr lIns="146304" tIns="91440" rIns="146304" bIns="91440" anchor="t" anchorCtr="0"/>
          <a:lstStyle>
            <a:lvl1pPr>
              <a:defRPr sz="5883" spc="-98"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358988" y="2979167"/>
            <a:ext cx="7171398" cy="1794661"/>
          </a:xfrm>
          <a:noFill/>
        </p:spPr>
        <p:txBody>
          <a:bodyPr lIns="146304" tIns="109728" rIns="146304" bIns="109728">
            <a:noAutofit/>
          </a:bodyPr>
          <a:lstStyle>
            <a:lvl1pPr marL="0" indent="0">
              <a:spcBef>
                <a:spcPts val="0"/>
              </a:spcBef>
              <a:buNone/>
              <a:defRPr sz="3138"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10" name="Picture 2" descr="D:\Documents\Projects\2012 Projects\_Template-Templates\MS Visual ID\Artwork\MSFT_cornerstone_tiles\CornerStoneTile-Blank\screen\CS_Tile_Purp526_rgb.png"/>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358589" y="4773828"/>
            <a:ext cx="2389021" cy="179310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gray">
          <a:xfrm>
            <a:off x="9562088" y="6060290"/>
            <a:ext cx="2032246" cy="326520"/>
          </a:xfrm>
          <a:prstGeom prst="rect">
            <a:avLst/>
          </a:prstGeom>
        </p:spPr>
      </p:pic>
    </p:spTree>
    <p:extLst>
      <p:ext uri="{BB962C8B-B14F-4D97-AF65-F5344CB8AC3E}">
        <p14:creationId xmlns:p14="http://schemas.microsoft.com/office/powerpoint/2010/main" val="39255425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358455" y="1187644"/>
            <a:ext cx="9562678" cy="268963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10" tIns="143448" rIns="179310" bIns="143448"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358455" y="1186356"/>
            <a:ext cx="9562678" cy="2689656"/>
          </a:xfrm>
          <a:noFill/>
        </p:spPr>
        <p:txBody>
          <a:bodyPr tIns="91440" bIns="91440" anchor="t" anchorCtr="0"/>
          <a:lstStyle>
            <a:lvl1pPr>
              <a:defRPr sz="7060" spc="-98"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358351" y="3877271"/>
            <a:ext cx="9562678" cy="1793881"/>
          </a:xfrm>
          <a:noFill/>
        </p:spPr>
        <p:txBody>
          <a:bodyPr lIns="182880" tIns="146304" rIns="182880" bIns="146304">
            <a:noAutofit/>
          </a:bodyPr>
          <a:lstStyle>
            <a:lvl1pPr marL="0" indent="0">
              <a:spcBef>
                <a:spcPts val="0"/>
              </a:spcBef>
              <a:buNone/>
              <a:defRPr sz="3138"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1670622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60798" y="457199"/>
            <a:ext cx="4211227" cy="1936679"/>
          </a:xfrm>
        </p:spPr>
        <p:txBody>
          <a:bodyPr anchor="b">
            <a:noAutofit/>
          </a:bodyPr>
          <a:lstStyle>
            <a:lvl1pPr>
              <a:defRPr sz="40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457432" cy="4873625"/>
          </a:xfrm>
        </p:spPr>
        <p:txBody>
          <a:bodyPr/>
          <a:lstStyle>
            <a:lvl1pPr>
              <a:defRPr sz="3200">
                <a:latin typeface="+mj-lt"/>
              </a:defRPr>
            </a:lvl1pPr>
            <a:lvl2pPr>
              <a:defRPr sz="2800">
                <a:latin typeface="+mj-lt"/>
              </a:defRPr>
            </a:lvl2pPr>
            <a:lvl3pPr>
              <a:defRPr sz="2400">
                <a:latin typeface="+mj-lt"/>
              </a:defRPr>
            </a:lvl3pPr>
            <a:lvl4pPr>
              <a:defRPr sz="2000">
                <a:latin typeface="+mj-lt"/>
              </a:defRPr>
            </a:lvl4pPr>
            <a:lvl5pPr>
              <a:defRPr sz="2000">
                <a:latin typeface="+mj-lt"/>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560798" y="2604070"/>
            <a:ext cx="4211227" cy="326491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smtClean="0"/>
              <a:t>Click to edit Master text styles</a:t>
            </a:r>
          </a:p>
        </p:txBody>
      </p:sp>
      <p:sp>
        <p:nvSpPr>
          <p:cNvPr id="7" name="Slide Number Placeholder 6"/>
          <p:cNvSpPr>
            <a:spLocks noGrp="1"/>
          </p:cNvSpPr>
          <p:nvPr>
            <p:ph type="sldNum" sz="quarter" idx="12"/>
          </p:nvPr>
        </p:nvSpPr>
        <p:spPr>
          <a:xfrm>
            <a:off x="8897420"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261245354"/>
      </p:ext>
    </p:extLst>
  </p:cSld>
  <p:clrMapOvr>
    <a:masterClrMapping/>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358455" y="1187644"/>
            <a:ext cx="9562678" cy="268963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310" tIns="143448" rIns="179310" bIns="143448" numCol="1" spcCol="0" rtlCol="0" fromWordArt="0" anchor="t" anchorCtr="0" forceAA="0" compatLnSpc="1">
            <a:prstTxWarp prst="textNoShape">
              <a:avLst/>
            </a:prstTxWarp>
            <a:noAutofit/>
          </a:bodyPr>
          <a:lstStyle/>
          <a:p>
            <a:pPr marL="0" marR="0" lvl="0" indent="0" algn="ctr" defTabSz="914289"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358455" y="1186356"/>
            <a:ext cx="9562678" cy="2689656"/>
          </a:xfrm>
          <a:noFill/>
        </p:spPr>
        <p:txBody>
          <a:bodyPr tIns="91440" bIns="91440" anchor="t" anchorCtr="0"/>
          <a:lstStyle>
            <a:lvl1pPr>
              <a:defRPr sz="7060" spc="-98"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02823212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455" y="2084173"/>
            <a:ext cx="11475214" cy="1796217"/>
          </a:xfrm>
          <a:noFill/>
        </p:spPr>
        <p:txBody>
          <a:bodyPr tIns="91440" bIns="91440" anchor="t" anchorCtr="0"/>
          <a:lstStyle>
            <a:lvl1pPr>
              <a:defRPr sz="706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08558781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455" y="2084173"/>
            <a:ext cx="11475214" cy="1796217"/>
          </a:xfrm>
          <a:noFill/>
        </p:spPr>
        <p:txBody>
          <a:bodyPr tIns="91440" bIns="91440" anchor="t" anchorCtr="0"/>
          <a:lstStyle>
            <a:lvl1pPr>
              <a:defRPr sz="706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19330881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455" y="2084173"/>
            <a:ext cx="11475214" cy="1796217"/>
          </a:xfrm>
          <a:noFill/>
        </p:spPr>
        <p:txBody>
          <a:bodyPr tIns="91440" bIns="91440" anchor="t" anchorCtr="0"/>
          <a:lstStyle>
            <a:lvl1pPr>
              <a:defRPr sz="7060" spc="-98"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4335811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58455" y="1189177"/>
            <a:ext cx="11475214"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142" indent="0">
              <a:buNone/>
              <a:defRPr/>
            </a:lvl3pPr>
            <a:lvl4pPr marL="448285" indent="0">
              <a:buNone/>
              <a:defRPr/>
            </a:lvl4pPr>
            <a:lvl5pPr marL="672427"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68226883"/>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58455" y="1189177"/>
            <a:ext cx="11475214"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142" indent="0">
              <a:buNone/>
              <a:defRPr/>
            </a:lvl3pPr>
            <a:lvl4pPr marL="448285" indent="0">
              <a:buNone/>
              <a:defRPr/>
            </a:lvl4pPr>
            <a:lvl5pPr marL="672427"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0472029"/>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455" y="1197661"/>
            <a:ext cx="11475214" cy="2052030"/>
          </a:xfrm>
        </p:spPr>
        <p:txBody>
          <a:bodyPr>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99687537"/>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455" y="1197661"/>
            <a:ext cx="11475214" cy="2052030"/>
          </a:xfrm>
        </p:spPr>
        <p:txBody>
          <a:bodyPr>
            <a:spAutoFit/>
          </a:bodyPr>
          <a:lstStyle>
            <a:lvl1pPr>
              <a:defRPr>
                <a:gradFill>
                  <a:gsLst>
                    <a:gs pos="1250">
                      <a:schemeClr val="tx2"/>
                    </a:gs>
                    <a:gs pos="99000">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44916183"/>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58395" y="1189176"/>
            <a:ext cx="5498540" cy="1880515"/>
          </a:xfrm>
        </p:spPr>
        <p:txBody>
          <a:bodyPr wrap="square">
            <a:spAutoFit/>
          </a:bodyPr>
          <a:lstStyle>
            <a:lvl1pPr marL="0" indent="0">
              <a:spcBef>
                <a:spcPts val="1200"/>
              </a:spcBef>
              <a:buClr>
                <a:schemeClr val="tx1"/>
              </a:buClr>
              <a:buFont typeface="Wingdings" pitchFamily="2" charset="2"/>
              <a:buNone/>
              <a:defRPr sz="3138">
                <a:gradFill>
                  <a:gsLst>
                    <a:gs pos="1250">
                      <a:schemeClr val="tx2"/>
                    </a:gs>
                    <a:gs pos="99000">
                      <a:schemeClr val="tx2"/>
                    </a:gs>
                  </a:gsLst>
                  <a:lin ang="5400000" scaled="0"/>
                </a:gradFill>
              </a:defRPr>
            </a:lvl1pPr>
            <a:lvl2pPr marL="0" indent="0">
              <a:buNone/>
              <a:defRPr sz="1961"/>
            </a:lvl2pPr>
            <a:lvl3pPr marL="227255" indent="0">
              <a:buNone/>
              <a:tabLst/>
              <a:defRPr sz="1961"/>
            </a:lvl3pPr>
            <a:lvl4pPr marL="451398" indent="0">
              <a:buNone/>
              <a:defRPr/>
            </a:lvl4pPr>
            <a:lvl5pPr marL="67242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335064" y="1189176"/>
            <a:ext cx="5498540" cy="1880515"/>
          </a:xfrm>
        </p:spPr>
        <p:txBody>
          <a:bodyPr wrap="square">
            <a:spAutoFit/>
          </a:bodyPr>
          <a:lstStyle>
            <a:lvl1pPr marL="0" indent="0">
              <a:spcBef>
                <a:spcPts val="1200"/>
              </a:spcBef>
              <a:buClr>
                <a:schemeClr val="tx1"/>
              </a:buClr>
              <a:buFont typeface="Wingdings" pitchFamily="2" charset="2"/>
              <a:buNone/>
              <a:defRPr sz="3138">
                <a:gradFill>
                  <a:gsLst>
                    <a:gs pos="1250">
                      <a:schemeClr val="tx2"/>
                    </a:gs>
                    <a:gs pos="99000">
                      <a:schemeClr val="tx2"/>
                    </a:gs>
                  </a:gsLst>
                  <a:lin ang="5400000" scaled="0"/>
                </a:gradFill>
              </a:defRPr>
            </a:lvl1pPr>
            <a:lvl2pPr marL="0" indent="0">
              <a:buNone/>
              <a:defRPr sz="1961"/>
            </a:lvl2pPr>
            <a:lvl3pPr marL="227255" indent="0">
              <a:buNone/>
              <a:tabLst/>
              <a:defRPr sz="1961"/>
            </a:lvl3pPr>
            <a:lvl4pPr marL="451398" indent="0">
              <a:buNone/>
              <a:defRPr/>
            </a:lvl4pPr>
            <a:lvl5pPr marL="67242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1802169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58854" y="1207103"/>
            <a:ext cx="5498540" cy="1880515"/>
          </a:xfrm>
        </p:spPr>
        <p:txBody>
          <a:bodyPr wrap="square">
            <a:spAutoFit/>
          </a:bodyPr>
          <a:lstStyle>
            <a:lvl1pPr marL="0" indent="0">
              <a:spcBef>
                <a:spcPts val="1200"/>
              </a:spcBef>
              <a:buClr>
                <a:schemeClr val="tx1"/>
              </a:buClr>
              <a:buFont typeface="Wingdings" pitchFamily="2" charset="2"/>
              <a:buNone/>
              <a:defRPr sz="3138"/>
            </a:lvl1pPr>
            <a:lvl2pPr marL="0" indent="0">
              <a:buNone/>
              <a:defRPr sz="1961"/>
            </a:lvl2pPr>
            <a:lvl3pPr marL="227255" indent="0">
              <a:buNone/>
              <a:tabLst/>
              <a:defRPr sz="1961"/>
            </a:lvl3pPr>
            <a:lvl4pPr marL="451398" indent="0">
              <a:buNone/>
              <a:defRPr/>
            </a:lvl4pPr>
            <a:lvl5pPr marL="67242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335062" y="1187644"/>
            <a:ext cx="5498540" cy="1880515"/>
          </a:xfrm>
        </p:spPr>
        <p:txBody>
          <a:bodyPr wrap="square">
            <a:spAutoFit/>
          </a:bodyPr>
          <a:lstStyle>
            <a:lvl1pPr marL="0" indent="0">
              <a:spcBef>
                <a:spcPts val="1200"/>
              </a:spcBef>
              <a:buClr>
                <a:schemeClr val="tx1"/>
              </a:buClr>
              <a:buFont typeface="Wingdings" pitchFamily="2" charset="2"/>
              <a:buNone/>
              <a:defRPr sz="3138"/>
            </a:lvl1pPr>
            <a:lvl2pPr marL="0" indent="0">
              <a:buNone/>
              <a:defRPr sz="1961"/>
            </a:lvl2pPr>
            <a:lvl3pPr marL="227255" indent="0">
              <a:buNone/>
              <a:tabLst/>
              <a:defRPr sz="1961"/>
            </a:lvl3pPr>
            <a:lvl4pPr marL="451398" indent="0">
              <a:buNone/>
              <a:defRPr/>
            </a:lvl4pPr>
            <a:lvl5pPr marL="672427"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465761264"/>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8903414" y="6256216"/>
            <a:ext cx="2743200" cy="365125"/>
          </a:xfrm>
          <a:prstGeom prst="rect">
            <a:avLst/>
          </a:prstGeom>
        </p:spPr>
        <p:txBody>
          <a:bodyPr/>
          <a:lstStyle/>
          <a:p>
            <a:fld id="{0A164282-434E-41D4-9582-783D542A7B68}" type="slidenum">
              <a:rPr lang="en-US" smtClean="0"/>
              <a:pPr/>
              <a:t>‹#›</a:t>
            </a:fld>
            <a:endParaRPr lang="en-US"/>
          </a:p>
        </p:txBody>
      </p:sp>
    </p:spTree>
    <p:extLst>
      <p:ext uri="{BB962C8B-B14F-4D97-AF65-F5344CB8AC3E}">
        <p14:creationId xmlns:p14="http://schemas.microsoft.com/office/powerpoint/2010/main" val="3534204010"/>
      </p:ext>
    </p:extLst>
  </p:cSld>
  <p:clrMapOvr>
    <a:masterClrMapping/>
  </p:clrMapOvr>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58454" y="1189177"/>
            <a:ext cx="5498540" cy="1880515"/>
          </a:xfrm>
        </p:spPr>
        <p:txBody>
          <a:bodyPr wrap="square">
            <a:spAutoFit/>
          </a:bodyPr>
          <a:lstStyle>
            <a:lvl1pPr marL="281735" indent="-281735">
              <a:spcBef>
                <a:spcPts val="1200"/>
              </a:spcBef>
              <a:buClr>
                <a:schemeClr val="tx1"/>
              </a:buClr>
              <a:buFont typeface="Arial" pitchFamily="34" charset="0"/>
              <a:buChar char="•"/>
              <a:defRPr sz="3138"/>
            </a:lvl1pPr>
            <a:lvl2pPr marL="520808" indent="-228648">
              <a:defRPr sz="1961"/>
            </a:lvl2pPr>
            <a:lvl3pPr marL="685943" indent="-165135">
              <a:tabLst/>
              <a:defRPr sz="1961"/>
            </a:lvl3pPr>
            <a:lvl4pPr marL="863779" indent="-177837">
              <a:defRPr/>
            </a:lvl4pPr>
            <a:lvl5pPr marL="1028914" indent="-165135">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333615" y="1189177"/>
            <a:ext cx="5499929" cy="1880515"/>
          </a:xfrm>
        </p:spPr>
        <p:txBody>
          <a:bodyPr wrap="square">
            <a:spAutoFit/>
          </a:bodyPr>
          <a:lstStyle>
            <a:lvl1pPr marL="281735" indent="-281735">
              <a:spcBef>
                <a:spcPts val="1200"/>
              </a:spcBef>
              <a:buClr>
                <a:schemeClr val="tx1"/>
              </a:buClr>
              <a:buFont typeface="Arial" pitchFamily="34" charset="0"/>
              <a:buChar char="•"/>
              <a:defRPr sz="3138"/>
            </a:lvl1pPr>
            <a:lvl2pPr marL="520808" indent="-228648">
              <a:defRPr sz="1961"/>
            </a:lvl2pPr>
            <a:lvl3pPr marL="685943" indent="-165135">
              <a:tabLst/>
              <a:defRPr sz="1961"/>
            </a:lvl3pPr>
            <a:lvl4pPr marL="863779" indent="-177837">
              <a:defRPr/>
            </a:lvl4pPr>
            <a:lvl5pPr marL="1028914" indent="-165135">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8670393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56939" y="1187644"/>
            <a:ext cx="5498540" cy="1880515"/>
          </a:xfrm>
        </p:spPr>
        <p:txBody>
          <a:bodyPr wrap="square">
            <a:spAutoFit/>
          </a:bodyPr>
          <a:lstStyle>
            <a:lvl1pPr marL="281735" indent="-281735">
              <a:spcBef>
                <a:spcPts val="1200"/>
              </a:spcBef>
              <a:buClr>
                <a:schemeClr val="tx2"/>
              </a:buClr>
              <a:buFont typeface="Arial" pitchFamily="34" charset="0"/>
              <a:buChar char="•"/>
              <a:defRPr sz="3138">
                <a:gradFill>
                  <a:gsLst>
                    <a:gs pos="1250">
                      <a:schemeClr val="tx2"/>
                    </a:gs>
                    <a:gs pos="99000">
                      <a:schemeClr val="tx2"/>
                    </a:gs>
                  </a:gsLst>
                  <a:lin ang="5400000" scaled="0"/>
                </a:gradFill>
              </a:defRPr>
            </a:lvl1pPr>
            <a:lvl2pPr marL="520808" indent="-228648">
              <a:defRPr sz="1961"/>
            </a:lvl2pPr>
            <a:lvl3pPr marL="685943" indent="-165135">
              <a:tabLst/>
              <a:defRPr sz="1961"/>
            </a:lvl3pPr>
            <a:lvl4pPr marL="863779" indent="-177837">
              <a:defRPr/>
            </a:lvl4pPr>
            <a:lvl5pPr marL="1028914" indent="-165135">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335062" y="1187645"/>
            <a:ext cx="5498540" cy="1880515"/>
          </a:xfrm>
        </p:spPr>
        <p:txBody>
          <a:bodyPr wrap="square">
            <a:spAutoFit/>
          </a:bodyPr>
          <a:lstStyle>
            <a:lvl1pPr marL="281735" indent="-281735">
              <a:spcBef>
                <a:spcPts val="1200"/>
              </a:spcBef>
              <a:buClr>
                <a:schemeClr val="tx2"/>
              </a:buClr>
              <a:buFont typeface="Arial" pitchFamily="34" charset="0"/>
              <a:buChar char="•"/>
              <a:defRPr sz="3138">
                <a:gradFill>
                  <a:gsLst>
                    <a:gs pos="1250">
                      <a:schemeClr val="tx2"/>
                    </a:gs>
                    <a:gs pos="99000">
                      <a:schemeClr val="tx2"/>
                    </a:gs>
                  </a:gsLst>
                  <a:lin ang="5400000" scaled="0"/>
                </a:gradFill>
              </a:defRPr>
            </a:lvl1pPr>
            <a:lvl2pPr marL="520808" indent="-228648">
              <a:defRPr sz="1961"/>
            </a:lvl2pPr>
            <a:lvl3pPr marL="685943" indent="-165135">
              <a:tabLst/>
              <a:defRPr sz="1961"/>
            </a:lvl3pPr>
            <a:lvl4pPr marL="863779" indent="-177837">
              <a:defRPr/>
            </a:lvl4pPr>
            <a:lvl5pPr marL="1028914" indent="-165135">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032731447"/>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11769541"/>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6335578"/>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85862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07278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171143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9" tIns="45729" rIns="45729" bIns="45729" numCol="1" spcCol="0" rtlCol="0" fromWordArt="0" anchor="ctr" anchorCtr="0" forceAA="0" compatLnSpc="1">
            <a:prstTxWarp prst="textNoShape">
              <a:avLst/>
            </a:prstTxWarp>
            <a:noAutofit/>
          </a:bodyPr>
          <a:lstStyle/>
          <a:p>
            <a:pPr marL="0" marR="0" lvl="0" indent="0" algn="ctr" defTabSz="914289"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356941" y="1197323"/>
            <a:ext cx="11476044" cy="1956973"/>
          </a:xfrm>
        </p:spPr>
        <p:txBody>
          <a:bodyPr/>
          <a:lstStyle>
            <a:lvl1pPr marL="0" indent="0">
              <a:buNone/>
              <a:defRPr sz="3236">
                <a:gradFill>
                  <a:gsLst>
                    <a:gs pos="1250">
                      <a:srgbClr val="000000"/>
                    </a:gs>
                    <a:gs pos="100000">
                      <a:srgbClr val="000000"/>
                    </a:gs>
                  </a:gsLst>
                  <a:lin ang="5400000" scaled="0"/>
                </a:gradFill>
                <a:latin typeface="Segoe UI" pitchFamily="34" charset="0"/>
                <a:cs typeface="Segoe UI" pitchFamily="34" charset="0"/>
              </a:defRPr>
            </a:lvl1pPr>
            <a:lvl2pPr marL="339795" indent="0">
              <a:buNone/>
              <a:defRPr>
                <a:gradFill>
                  <a:gsLst>
                    <a:gs pos="1250">
                      <a:srgbClr val="000000"/>
                    </a:gs>
                    <a:gs pos="100000">
                      <a:srgbClr val="000000"/>
                    </a:gs>
                  </a:gsLst>
                  <a:lin ang="5400000" scaled="0"/>
                </a:gradFill>
                <a:latin typeface="Segoe UI" pitchFamily="34" charset="0"/>
                <a:cs typeface="Segoe UI" pitchFamily="34" charset="0"/>
              </a:defRPr>
            </a:lvl2pPr>
            <a:lvl3pPr marL="573207" indent="0">
              <a:buNone/>
              <a:defRPr>
                <a:gradFill>
                  <a:gsLst>
                    <a:gs pos="1250">
                      <a:srgbClr val="000000"/>
                    </a:gs>
                    <a:gs pos="100000">
                      <a:srgbClr val="000000"/>
                    </a:gs>
                  </a:gsLst>
                  <a:lin ang="5400000" scaled="0"/>
                </a:gradFill>
                <a:latin typeface="Segoe UI" pitchFamily="34" charset="0"/>
                <a:cs typeface="Segoe UI" pitchFamily="34" charset="0"/>
              </a:defRPr>
            </a:lvl3pPr>
            <a:lvl4pPr marL="798679" indent="0">
              <a:buNone/>
              <a:defRPr>
                <a:gradFill>
                  <a:gsLst>
                    <a:gs pos="1250">
                      <a:srgbClr val="000000"/>
                    </a:gs>
                    <a:gs pos="100000">
                      <a:srgbClr val="000000"/>
                    </a:gs>
                  </a:gsLst>
                  <a:lin ang="5400000" scaled="0"/>
                </a:gradFill>
                <a:latin typeface="Segoe UI" pitchFamily="34" charset="0"/>
                <a:cs typeface="Segoe UI" pitchFamily="34" charset="0"/>
              </a:defRPr>
            </a:lvl4pPr>
            <a:lvl5pPr marL="1030503"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3976697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8330" y="1189177"/>
            <a:ext cx="11475214" cy="2396047"/>
          </a:xfrm>
          <a:prstGeom prst="rect">
            <a:avLst/>
          </a:prstGeom>
        </p:spPr>
        <p:txBody>
          <a:bodyPr/>
          <a:lstStyle>
            <a:lvl1pPr marL="284848" indent="-284848">
              <a:buClr>
                <a:schemeClr val="tx1"/>
              </a:buClr>
              <a:buSzPct val="90000"/>
              <a:buFont typeface="Arial" pitchFamily="34" charset="0"/>
              <a:buChar char="•"/>
              <a:defRPr sz="353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356" indent="-275509">
              <a:buClr>
                <a:schemeClr val="tx1"/>
              </a:buClr>
              <a:buSzPct val="90000"/>
              <a:buFont typeface="Arial" pitchFamily="34" charset="0"/>
              <a:buChar char="•"/>
              <a:defRPr sz="313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204" indent="-28484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346" indent="-224142">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488" indent="-224142">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282861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7066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theme" Target="../theme/theme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theme" Target="../theme/theme4.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34" Type="http://schemas.openxmlformats.org/officeDocument/2006/relationships/slideLayout" Target="../slideLayouts/slideLayout86.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33" Type="http://schemas.openxmlformats.org/officeDocument/2006/relationships/slideLayout" Target="../slideLayouts/slideLayout85.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slideLayout" Target="../slideLayouts/slideLayout81.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32" Type="http://schemas.openxmlformats.org/officeDocument/2006/relationships/slideLayout" Target="../slideLayouts/slideLayout84.xml"/><Relationship Id="rId37" Type="http://schemas.openxmlformats.org/officeDocument/2006/relationships/theme" Target="../theme/theme5.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36" Type="http://schemas.openxmlformats.org/officeDocument/2006/relationships/slideLayout" Target="../slideLayouts/slideLayout88.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31" Type="http://schemas.openxmlformats.org/officeDocument/2006/relationships/slideLayout" Target="../slideLayouts/slideLayout83.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 Id="rId30" Type="http://schemas.openxmlformats.org/officeDocument/2006/relationships/slideLayout" Target="../slideLayouts/slideLayout82.xml"/><Relationship Id="rId35"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19" cstate="print">
            <a:extLst>
              <a:ext uri="{28A0092B-C50C-407E-A947-70E740481C1C}">
                <a14:useLocalDpi xmlns:a14="http://schemas.microsoft.com/office/drawing/2010/main" val="0"/>
              </a:ext>
            </a:extLst>
          </a:blip>
          <a:srcRect r="3957" b="4063"/>
          <a:stretch/>
        </p:blipFill>
        <p:spPr>
          <a:xfrm>
            <a:off x="10947" y="973"/>
            <a:ext cx="12170106" cy="6857027"/>
          </a:xfrm>
          <a:prstGeom prst="rect">
            <a:avLst/>
          </a:prstGeom>
        </p:spPr>
      </p:pic>
      <p:sp>
        <p:nvSpPr>
          <p:cNvPr id="2" name="Title Placeholder 1"/>
          <p:cNvSpPr>
            <a:spLocks noGrp="1"/>
          </p:cNvSpPr>
          <p:nvPr>
            <p:ph type="title"/>
          </p:nvPr>
        </p:nvSpPr>
        <p:spPr>
          <a:xfrm>
            <a:off x="560798" y="342355"/>
            <a:ext cx="11079822" cy="957600"/>
          </a:xfrm>
          <a:prstGeom prst="rect">
            <a:avLst/>
          </a:prstGeom>
        </p:spPr>
        <p:txBody>
          <a:bodyPr vert="horz" lIns="91440" tIns="45720" rIns="91440" bIns="45720" rtlCol="0" anchor="t">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60798" y="1482812"/>
            <a:ext cx="11079822" cy="441973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8" name="Slide Number Placeholder 17"/>
          <p:cNvSpPr>
            <a:spLocks noGrp="1"/>
          </p:cNvSpPr>
          <p:nvPr>
            <p:ph type="sldNum" sz="quarter" idx="4"/>
          </p:nvPr>
        </p:nvSpPr>
        <p:spPr>
          <a:xfrm>
            <a:off x="8897420" y="6274158"/>
            <a:ext cx="2743200" cy="365125"/>
          </a:xfrm>
          <a:prstGeom prst="rect">
            <a:avLst/>
          </a:prstGeom>
        </p:spPr>
        <p:txBody>
          <a:bodyPr vert="horz" lIns="91440" tIns="45720" rIns="91440" bIns="45720" rtlCol="0" anchor="ctr"/>
          <a:lstStyle>
            <a:lvl1pPr algn="r">
              <a:defRPr sz="2000">
                <a:solidFill>
                  <a:srgbClr val="289FD7"/>
                </a:solidFill>
                <a:latin typeface="+mj-lt"/>
              </a:defRPr>
            </a:lvl1pPr>
          </a:lstStyle>
          <a:p>
            <a:fld id="{0D099E2A-118A-4377-8F98-2DF40BCBA9FE}" type="slidenum">
              <a:rPr lang="en-US" smtClean="0"/>
              <a:pPr/>
              <a:t>‹#›</a:t>
            </a:fld>
            <a:endParaRPr lang="en-US"/>
          </a:p>
        </p:txBody>
      </p:sp>
    </p:spTree>
    <p:extLst>
      <p:ext uri="{BB962C8B-B14F-4D97-AF65-F5344CB8AC3E}">
        <p14:creationId xmlns:p14="http://schemas.microsoft.com/office/powerpoint/2010/main" val="3677691810"/>
      </p:ext>
    </p:extLst>
  </p:cSld>
  <p:clrMap bg1="lt1" tx1="dk1" bg2="lt2" tx2="dk2" accent1="accent1" accent2="accent2" accent3="accent3" accent4="accent4" accent5="accent5" accent6="accent6" hlink="hlink" folHlink="folHlink"/>
  <p:sldLayoutIdLst>
    <p:sldLayoutId id="2147483661" r:id="rId1"/>
    <p:sldLayoutId id="2147483687" r:id="rId2"/>
    <p:sldLayoutId id="2147483690" r:id="rId3"/>
    <p:sldLayoutId id="2147483686" r:id="rId4"/>
    <p:sldLayoutId id="2147483685" r:id="rId5"/>
    <p:sldLayoutId id="2147483662" r:id="rId6"/>
    <p:sldLayoutId id="2147483668" r:id="rId7"/>
    <p:sldLayoutId id="2147483666" r:id="rId8"/>
    <p:sldLayoutId id="2147483692" r:id="rId9"/>
    <p:sldLayoutId id="2147483667" r:id="rId10"/>
    <p:sldLayoutId id="2147483688" r:id="rId11"/>
    <p:sldLayoutId id="2147483669" r:id="rId12"/>
    <p:sldLayoutId id="2147483693" r:id="rId13"/>
    <p:sldLayoutId id="2147483694" r:id="rId14"/>
    <p:sldLayoutId id="2147483695" r:id="rId15"/>
    <p:sldLayoutId id="2147483696" r:id="rId16"/>
    <p:sldLayoutId id="2147483697" r:id="rId17"/>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5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B8D1F6F9-A5D9-4B74-987D-C2601DE18DA4}" type="datetimeFigureOut">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3/16/2015</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C33170C8-68BB-4290-AB79-2331281A836A}" type="slidenum">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Tree>
    <p:extLst>
      <p:ext uri="{BB962C8B-B14F-4D97-AF65-F5344CB8AC3E}">
        <p14:creationId xmlns:p14="http://schemas.microsoft.com/office/powerpoint/2010/main" val="3079957655"/>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C0B74D0-7EFC-4688-A8F7-178002B7F3AE}" type="datetimeFigureOut">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3/16/2015</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BC1CDDD-EDF3-4403-A02F-F19A1C7B6D7B}" type="slidenum">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Tree>
    <p:extLst>
      <p:ext uri="{BB962C8B-B14F-4D97-AF65-F5344CB8AC3E}">
        <p14:creationId xmlns:p14="http://schemas.microsoft.com/office/powerpoint/2010/main" val="2056544710"/>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5C0B74D0-7EFC-4688-A8F7-178002B7F3AE}" type="datetimeFigureOut">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3/16/2015</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BC1CDDD-EDF3-4403-A02F-F19A1C7B6D7B}" type="slidenum">
              <a:rPr kumimoji="0" lang="en-US" sz="1200" b="0" i="0" u="none" strike="noStrike" kern="1200" cap="none" spc="0" normalizeH="0" baseline="0" noProof="0" smtClean="0">
                <a:ln>
                  <a:noFill/>
                </a:ln>
                <a:solidFill>
                  <a:prstClr val="black">
                    <a:tint val="75000"/>
                  </a:prstClr>
                </a:solidFill>
                <a:effectLst/>
                <a:uLnTx/>
                <a:uFillTx/>
                <a:latin typeface="Segoe UI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Segoe UI Light"/>
              <a:ea typeface="+mn-ea"/>
              <a:cs typeface="+mn-cs"/>
            </a:endParaRPr>
          </a:p>
        </p:txBody>
      </p:sp>
    </p:spTree>
    <p:extLst>
      <p:ext uri="{BB962C8B-B14F-4D97-AF65-F5344CB8AC3E}">
        <p14:creationId xmlns:p14="http://schemas.microsoft.com/office/powerpoint/2010/main" val="2711667421"/>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6941" y="289512"/>
            <a:ext cx="11476044" cy="89966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56940" y="1189178"/>
            <a:ext cx="11476045" cy="2052030"/>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92920885"/>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 id="2147483758" r:id="rId22"/>
    <p:sldLayoutId id="2147483759" r:id="rId23"/>
    <p:sldLayoutId id="2147483760" r:id="rId24"/>
    <p:sldLayoutId id="2147483761" r:id="rId25"/>
    <p:sldLayoutId id="2147483762" r:id="rId26"/>
    <p:sldLayoutId id="2147483763" r:id="rId27"/>
    <p:sldLayoutId id="2147483764" r:id="rId28"/>
    <p:sldLayoutId id="2147483765" r:id="rId29"/>
    <p:sldLayoutId id="2147483766" r:id="rId30"/>
    <p:sldLayoutId id="2147483767" r:id="rId31"/>
    <p:sldLayoutId id="2147483768" r:id="rId32"/>
    <p:sldLayoutId id="2147483769" r:id="rId33"/>
    <p:sldLayoutId id="2147483770" r:id="rId34"/>
    <p:sldLayoutId id="2147483771" r:id="rId35"/>
    <p:sldLayoutId id="2147483772" r:id="rId36"/>
  </p:sldLayoutIdLst>
  <p:transition>
    <p:fade/>
  </p:transition>
  <p:timing>
    <p:tnLst>
      <p:par>
        <p:cTn id="1" dur="indefinite" restart="never" nodeType="tmRoot"/>
      </p:par>
    </p:tnLst>
  </p:timing>
  <p:txStyles>
    <p:titleStyle>
      <a:lvl1pPr algn="l" defTabSz="914554"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213" marR="0" indent="-336213" algn="l" defTabSz="914554" rtl="0" eaLnBrk="1" fontAlgn="auto" latinLnBrk="0" hangingPunct="1">
        <a:lnSpc>
          <a:spcPct val="90000"/>
        </a:lnSpc>
        <a:spcBef>
          <a:spcPct val="20000"/>
        </a:spcBef>
        <a:spcAft>
          <a:spcPts val="0"/>
        </a:spcAft>
        <a:buClrTx/>
        <a:buSzPct val="90000"/>
        <a:buFont typeface="Arial" pitchFamily="34" charset="0"/>
        <a:buChar char="•"/>
        <a:tabLst/>
        <a:defRPr sz="3530" kern="1200" spc="0" baseline="0">
          <a:gradFill>
            <a:gsLst>
              <a:gs pos="1250">
                <a:schemeClr val="tx1"/>
              </a:gs>
              <a:gs pos="99000">
                <a:schemeClr val="tx1"/>
              </a:gs>
            </a:gsLst>
            <a:lin ang="5400000" scaled="0"/>
          </a:gradFill>
          <a:latin typeface="+mj-lt"/>
          <a:ea typeface="+mn-ea"/>
          <a:cs typeface="+mn-cs"/>
        </a:defRPr>
      </a:lvl1pPr>
      <a:lvl2pPr marL="572808" marR="0" indent="-236595" algn="l" defTabSz="914554"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99000">
                <a:schemeClr val="tx1"/>
              </a:gs>
            </a:gsLst>
            <a:lin ang="5400000" scaled="0"/>
          </a:gradFill>
          <a:latin typeface="+mn-lt"/>
          <a:ea typeface="+mn-ea"/>
          <a:cs typeface="+mn-cs"/>
        </a:defRPr>
      </a:lvl2pPr>
      <a:lvl3pPr marL="784498" marR="0" indent="-224142" algn="l" defTabSz="914554"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99000">
                <a:schemeClr val="tx1"/>
              </a:gs>
            </a:gsLst>
            <a:lin ang="5400000" scaled="0"/>
          </a:gradFill>
          <a:latin typeface="+mn-lt"/>
          <a:ea typeface="+mn-ea"/>
          <a:cs typeface="+mn-cs"/>
        </a:defRPr>
      </a:lvl3pPr>
      <a:lvl4pPr marL="1008640" marR="0" indent="-224142" algn="l" defTabSz="91455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99000">
                <a:schemeClr val="tx1"/>
              </a:gs>
            </a:gsLst>
            <a:lin ang="5400000" scaled="0"/>
          </a:gradFill>
          <a:latin typeface="+mn-lt"/>
          <a:ea typeface="+mn-ea"/>
          <a:cs typeface="+mn-cs"/>
        </a:defRPr>
      </a:lvl4pPr>
      <a:lvl5pPr marL="1232783" marR="0" indent="-224142" algn="l" defTabSz="91455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99000">
                <a:schemeClr val="tx1"/>
              </a:gs>
            </a:gsLst>
            <a:lin ang="5400000" scaled="0"/>
          </a:gradFill>
          <a:latin typeface="+mn-lt"/>
          <a:ea typeface="+mn-ea"/>
          <a:cs typeface="+mn-cs"/>
        </a:defRPr>
      </a:lvl5pPr>
      <a:lvl6pPr marL="2515022" indent="-228639" algn="l" defTabSz="91455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2299" indent="-228639" algn="l" defTabSz="91455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576" indent="-228639" algn="l" defTabSz="91455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854" indent="-228639" algn="l" defTabSz="91455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554" rtl="0" eaLnBrk="1" latinLnBrk="0" hangingPunct="1">
        <a:defRPr sz="1765" kern="1200">
          <a:solidFill>
            <a:schemeClr val="tx1"/>
          </a:solidFill>
          <a:latin typeface="+mn-lt"/>
          <a:ea typeface="+mn-ea"/>
          <a:cs typeface="+mn-cs"/>
        </a:defRPr>
      </a:lvl1pPr>
      <a:lvl2pPr marL="457277" algn="l" defTabSz="914554" rtl="0" eaLnBrk="1" latinLnBrk="0" hangingPunct="1">
        <a:defRPr sz="1765" kern="1200">
          <a:solidFill>
            <a:schemeClr val="tx1"/>
          </a:solidFill>
          <a:latin typeface="+mn-lt"/>
          <a:ea typeface="+mn-ea"/>
          <a:cs typeface="+mn-cs"/>
        </a:defRPr>
      </a:lvl2pPr>
      <a:lvl3pPr marL="914554" algn="l" defTabSz="914554" rtl="0" eaLnBrk="1" latinLnBrk="0" hangingPunct="1">
        <a:defRPr sz="1765" kern="1200">
          <a:solidFill>
            <a:schemeClr val="tx1"/>
          </a:solidFill>
          <a:latin typeface="+mn-lt"/>
          <a:ea typeface="+mn-ea"/>
          <a:cs typeface="+mn-cs"/>
        </a:defRPr>
      </a:lvl3pPr>
      <a:lvl4pPr marL="1371830" algn="l" defTabSz="914554" rtl="0" eaLnBrk="1" latinLnBrk="0" hangingPunct="1">
        <a:defRPr sz="1765" kern="1200">
          <a:solidFill>
            <a:schemeClr val="tx1"/>
          </a:solidFill>
          <a:latin typeface="+mn-lt"/>
          <a:ea typeface="+mn-ea"/>
          <a:cs typeface="+mn-cs"/>
        </a:defRPr>
      </a:lvl4pPr>
      <a:lvl5pPr marL="1829107" algn="l" defTabSz="914554" rtl="0" eaLnBrk="1" latinLnBrk="0" hangingPunct="1">
        <a:defRPr sz="1765" kern="1200">
          <a:solidFill>
            <a:schemeClr val="tx1"/>
          </a:solidFill>
          <a:latin typeface="+mn-lt"/>
          <a:ea typeface="+mn-ea"/>
          <a:cs typeface="+mn-cs"/>
        </a:defRPr>
      </a:lvl5pPr>
      <a:lvl6pPr marL="2286385" algn="l" defTabSz="914554" rtl="0" eaLnBrk="1" latinLnBrk="0" hangingPunct="1">
        <a:defRPr sz="1765" kern="1200">
          <a:solidFill>
            <a:schemeClr val="tx1"/>
          </a:solidFill>
          <a:latin typeface="+mn-lt"/>
          <a:ea typeface="+mn-ea"/>
          <a:cs typeface="+mn-cs"/>
        </a:defRPr>
      </a:lvl6pPr>
      <a:lvl7pPr marL="2743661" algn="l" defTabSz="914554" rtl="0" eaLnBrk="1" latinLnBrk="0" hangingPunct="1">
        <a:defRPr sz="1765" kern="1200">
          <a:solidFill>
            <a:schemeClr val="tx1"/>
          </a:solidFill>
          <a:latin typeface="+mn-lt"/>
          <a:ea typeface="+mn-ea"/>
          <a:cs typeface="+mn-cs"/>
        </a:defRPr>
      </a:lvl7pPr>
      <a:lvl8pPr marL="3200937" algn="l" defTabSz="914554" rtl="0" eaLnBrk="1" latinLnBrk="0" hangingPunct="1">
        <a:defRPr sz="1765" kern="1200">
          <a:solidFill>
            <a:schemeClr val="tx1"/>
          </a:solidFill>
          <a:latin typeface="+mn-lt"/>
          <a:ea typeface="+mn-ea"/>
          <a:cs typeface="+mn-cs"/>
        </a:defRPr>
      </a:lvl8pPr>
      <a:lvl9pPr marL="3658215" algn="l" defTabSz="914554" rtl="0" eaLnBrk="1" latinLnBrk="0" hangingPunct="1">
        <a:defRPr sz="17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8" Type="http://schemas.openxmlformats.org/officeDocument/2006/relationships/image" Target="../media/image22.emf"/><Relationship Id="rId13" Type="http://schemas.openxmlformats.org/officeDocument/2006/relationships/image" Target="../media/image26.emf"/><Relationship Id="rId18" Type="http://schemas.openxmlformats.org/officeDocument/2006/relationships/image" Target="../media/image32.emf"/><Relationship Id="rId3" Type="http://schemas.openxmlformats.org/officeDocument/2006/relationships/image" Target="../media/image41.emf"/><Relationship Id="rId7" Type="http://schemas.openxmlformats.org/officeDocument/2006/relationships/image" Target="../media/image19.emf"/><Relationship Id="rId12" Type="http://schemas.openxmlformats.org/officeDocument/2006/relationships/image" Target="../media/image31.emf"/><Relationship Id="rId17" Type="http://schemas.openxmlformats.org/officeDocument/2006/relationships/image" Target="../media/image25.emf"/><Relationship Id="rId2" Type="http://schemas.openxmlformats.org/officeDocument/2006/relationships/notesSlide" Target="../notesSlides/notesSlide10.xml"/><Relationship Id="rId16" Type="http://schemas.openxmlformats.org/officeDocument/2006/relationships/image" Target="../media/image30.emf"/><Relationship Id="rId1" Type="http://schemas.openxmlformats.org/officeDocument/2006/relationships/slideLayout" Target="../slideLayouts/slideLayout11.xml"/><Relationship Id="rId6" Type="http://schemas.openxmlformats.org/officeDocument/2006/relationships/image" Target="../media/image21.emf"/><Relationship Id="rId11" Type="http://schemas.openxmlformats.org/officeDocument/2006/relationships/image" Target="../media/image28.emf"/><Relationship Id="rId5" Type="http://schemas.openxmlformats.org/officeDocument/2006/relationships/image" Target="../media/image20.emf"/><Relationship Id="rId15" Type="http://schemas.openxmlformats.org/officeDocument/2006/relationships/image" Target="../media/image29.emf"/><Relationship Id="rId10" Type="http://schemas.openxmlformats.org/officeDocument/2006/relationships/image" Target="../media/image24.emf"/><Relationship Id="rId4" Type="http://schemas.openxmlformats.org/officeDocument/2006/relationships/image" Target="../media/image18.emf"/><Relationship Id="rId9" Type="http://schemas.openxmlformats.org/officeDocument/2006/relationships/image" Target="../media/image23.emf"/><Relationship Id="rId14"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image" Target="../media/image24.emf"/><Relationship Id="rId13" Type="http://schemas.openxmlformats.org/officeDocument/2006/relationships/image" Target="../media/image29.emf"/><Relationship Id="rId18" Type="http://schemas.openxmlformats.org/officeDocument/2006/relationships/image" Target="../media/image32.emf"/><Relationship Id="rId3" Type="http://schemas.openxmlformats.org/officeDocument/2006/relationships/image" Target="../media/image41.emf"/><Relationship Id="rId7" Type="http://schemas.openxmlformats.org/officeDocument/2006/relationships/image" Target="../media/image19.emf"/><Relationship Id="rId12" Type="http://schemas.openxmlformats.org/officeDocument/2006/relationships/image" Target="../media/image27.png"/><Relationship Id="rId17" Type="http://schemas.openxmlformats.org/officeDocument/2006/relationships/image" Target="../media/image25.emf"/><Relationship Id="rId2" Type="http://schemas.openxmlformats.org/officeDocument/2006/relationships/notesSlide" Target="../notesSlides/notesSlide11.xml"/><Relationship Id="rId16" Type="http://schemas.openxmlformats.org/officeDocument/2006/relationships/image" Target="../media/image23.emf"/><Relationship Id="rId1" Type="http://schemas.openxmlformats.org/officeDocument/2006/relationships/slideLayout" Target="../slideLayouts/slideLayout11.xml"/><Relationship Id="rId6" Type="http://schemas.openxmlformats.org/officeDocument/2006/relationships/image" Target="../media/image21.emf"/><Relationship Id="rId11" Type="http://schemas.openxmlformats.org/officeDocument/2006/relationships/image" Target="../media/image26.emf"/><Relationship Id="rId5" Type="http://schemas.openxmlformats.org/officeDocument/2006/relationships/image" Target="../media/image20.emf"/><Relationship Id="rId15" Type="http://schemas.openxmlformats.org/officeDocument/2006/relationships/image" Target="../media/image22.emf"/><Relationship Id="rId10" Type="http://schemas.openxmlformats.org/officeDocument/2006/relationships/image" Target="../media/image31.emf"/><Relationship Id="rId4" Type="http://schemas.openxmlformats.org/officeDocument/2006/relationships/image" Target="../media/image18.emf"/><Relationship Id="rId9" Type="http://schemas.openxmlformats.org/officeDocument/2006/relationships/image" Target="../media/image28.emf"/><Relationship Id="rId14" Type="http://schemas.openxmlformats.org/officeDocument/2006/relationships/image" Target="../media/image30.emf"/></Relationships>
</file>

<file path=ppt/slides/_rels/slide13.xml.rels><?xml version="1.0" encoding="UTF-8" standalone="yes"?>
<Relationships xmlns="http://schemas.openxmlformats.org/package/2006/relationships"><Relationship Id="rId8" Type="http://schemas.openxmlformats.org/officeDocument/2006/relationships/image" Target="../media/image21.emf"/><Relationship Id="rId13" Type="http://schemas.openxmlformats.org/officeDocument/2006/relationships/image" Target="../media/image31.emf"/><Relationship Id="rId3" Type="http://schemas.openxmlformats.org/officeDocument/2006/relationships/image" Target="../media/image22.emf"/><Relationship Id="rId7" Type="http://schemas.openxmlformats.org/officeDocument/2006/relationships/image" Target="../media/image20.emf"/><Relationship Id="rId12" Type="http://schemas.openxmlformats.org/officeDocument/2006/relationships/image" Target="../media/image28.emf"/><Relationship Id="rId17" Type="http://schemas.openxmlformats.org/officeDocument/2006/relationships/image" Target="../media/image32.emf"/><Relationship Id="rId2" Type="http://schemas.openxmlformats.org/officeDocument/2006/relationships/image" Target="../media/image19.emf"/><Relationship Id="rId16" Type="http://schemas.openxmlformats.org/officeDocument/2006/relationships/image" Target="../media/image25.emf"/><Relationship Id="rId1" Type="http://schemas.openxmlformats.org/officeDocument/2006/relationships/slideLayout" Target="../slideLayouts/slideLayout11.xml"/><Relationship Id="rId6" Type="http://schemas.openxmlformats.org/officeDocument/2006/relationships/image" Target="../media/image18.emf"/><Relationship Id="rId11" Type="http://schemas.openxmlformats.org/officeDocument/2006/relationships/image" Target="../media/image27.png"/><Relationship Id="rId5" Type="http://schemas.openxmlformats.org/officeDocument/2006/relationships/image" Target="../media/image41.emf"/><Relationship Id="rId15" Type="http://schemas.openxmlformats.org/officeDocument/2006/relationships/image" Target="../media/image30.emf"/><Relationship Id="rId10" Type="http://schemas.openxmlformats.org/officeDocument/2006/relationships/image" Target="../media/image26.emf"/><Relationship Id="rId4" Type="http://schemas.openxmlformats.org/officeDocument/2006/relationships/image" Target="../media/image23.emf"/><Relationship Id="rId9" Type="http://schemas.openxmlformats.org/officeDocument/2006/relationships/image" Target="../media/image24.emf"/><Relationship Id="rId14" Type="http://schemas.openxmlformats.org/officeDocument/2006/relationships/image" Target="../media/image29.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24.emf"/><Relationship Id="rId13" Type="http://schemas.openxmlformats.org/officeDocument/2006/relationships/image" Target="../media/image42.emf"/><Relationship Id="rId18" Type="http://schemas.openxmlformats.org/officeDocument/2006/relationships/image" Target="../media/image25.emf"/><Relationship Id="rId3" Type="http://schemas.openxmlformats.org/officeDocument/2006/relationships/image" Target="../media/image41.emf"/><Relationship Id="rId7" Type="http://schemas.openxmlformats.org/officeDocument/2006/relationships/image" Target="../media/image19.emf"/><Relationship Id="rId12" Type="http://schemas.openxmlformats.org/officeDocument/2006/relationships/image" Target="../media/image27.png"/><Relationship Id="rId17" Type="http://schemas.openxmlformats.org/officeDocument/2006/relationships/image" Target="../media/image23.emf"/><Relationship Id="rId2" Type="http://schemas.openxmlformats.org/officeDocument/2006/relationships/notesSlide" Target="../notesSlides/notesSlide16.xml"/><Relationship Id="rId16" Type="http://schemas.openxmlformats.org/officeDocument/2006/relationships/image" Target="../media/image22.emf"/><Relationship Id="rId1" Type="http://schemas.openxmlformats.org/officeDocument/2006/relationships/slideLayout" Target="../slideLayouts/slideLayout11.xml"/><Relationship Id="rId6" Type="http://schemas.openxmlformats.org/officeDocument/2006/relationships/image" Target="../media/image21.emf"/><Relationship Id="rId11" Type="http://schemas.openxmlformats.org/officeDocument/2006/relationships/image" Target="../media/image26.emf"/><Relationship Id="rId5" Type="http://schemas.openxmlformats.org/officeDocument/2006/relationships/image" Target="../media/image20.emf"/><Relationship Id="rId15" Type="http://schemas.openxmlformats.org/officeDocument/2006/relationships/image" Target="../media/image30.emf"/><Relationship Id="rId10" Type="http://schemas.openxmlformats.org/officeDocument/2006/relationships/image" Target="../media/image31.emf"/><Relationship Id="rId19" Type="http://schemas.openxmlformats.org/officeDocument/2006/relationships/image" Target="../media/image32.emf"/><Relationship Id="rId4" Type="http://schemas.openxmlformats.org/officeDocument/2006/relationships/image" Target="../media/image18.emf"/><Relationship Id="rId9" Type="http://schemas.openxmlformats.org/officeDocument/2006/relationships/image" Target="../media/image28.emf"/><Relationship Id="rId14" Type="http://schemas.openxmlformats.org/officeDocument/2006/relationships/image" Target="../media/image29.emf"/></Relationships>
</file>

<file path=ppt/slides/_rels/slide19.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image" Target="../media/image26.emf"/><Relationship Id="rId18" Type="http://schemas.openxmlformats.org/officeDocument/2006/relationships/image" Target="../media/image44.emf"/><Relationship Id="rId3" Type="http://schemas.openxmlformats.org/officeDocument/2006/relationships/image" Target="../media/image21.emf"/><Relationship Id="rId21" Type="http://schemas.openxmlformats.org/officeDocument/2006/relationships/image" Target="../media/image32.emf"/><Relationship Id="rId7" Type="http://schemas.openxmlformats.org/officeDocument/2006/relationships/image" Target="../media/image41.emf"/><Relationship Id="rId12" Type="http://schemas.openxmlformats.org/officeDocument/2006/relationships/image" Target="../media/image31.emf"/><Relationship Id="rId17" Type="http://schemas.openxmlformats.org/officeDocument/2006/relationships/image" Target="../media/image30.emf"/><Relationship Id="rId2" Type="http://schemas.openxmlformats.org/officeDocument/2006/relationships/image" Target="../media/image43.emf"/><Relationship Id="rId16" Type="http://schemas.openxmlformats.org/officeDocument/2006/relationships/image" Target="../media/image29.emf"/><Relationship Id="rId20" Type="http://schemas.openxmlformats.org/officeDocument/2006/relationships/image" Target="../media/image25.emf"/><Relationship Id="rId1" Type="http://schemas.openxmlformats.org/officeDocument/2006/relationships/slideLayout" Target="../slideLayouts/slideLayout11.xml"/><Relationship Id="rId6" Type="http://schemas.openxmlformats.org/officeDocument/2006/relationships/image" Target="../media/image23.emf"/><Relationship Id="rId11" Type="http://schemas.openxmlformats.org/officeDocument/2006/relationships/image" Target="../media/image28.emf"/><Relationship Id="rId5" Type="http://schemas.openxmlformats.org/officeDocument/2006/relationships/image" Target="../media/image22.emf"/><Relationship Id="rId15" Type="http://schemas.openxmlformats.org/officeDocument/2006/relationships/image" Target="../media/image42.emf"/><Relationship Id="rId10" Type="http://schemas.openxmlformats.org/officeDocument/2006/relationships/image" Target="../media/image24.emf"/><Relationship Id="rId19" Type="http://schemas.openxmlformats.org/officeDocument/2006/relationships/image" Target="../media/image45.emf"/><Relationship Id="rId4" Type="http://schemas.openxmlformats.org/officeDocument/2006/relationships/image" Target="../media/image19.emf"/><Relationship Id="rId9" Type="http://schemas.openxmlformats.org/officeDocument/2006/relationships/image" Target="../media/image20.emf"/><Relationship Id="rId1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46.emf"/><Relationship Id="rId13" Type="http://schemas.openxmlformats.org/officeDocument/2006/relationships/image" Target="../media/image28.emf"/><Relationship Id="rId18" Type="http://schemas.openxmlformats.org/officeDocument/2006/relationships/image" Target="../media/image30.emf"/><Relationship Id="rId3" Type="http://schemas.openxmlformats.org/officeDocument/2006/relationships/image" Target="../media/image43.emf"/><Relationship Id="rId21" Type="http://schemas.openxmlformats.org/officeDocument/2006/relationships/image" Target="../media/image44.emf"/><Relationship Id="rId7" Type="http://schemas.openxmlformats.org/officeDocument/2006/relationships/image" Target="../media/image19.emf"/><Relationship Id="rId12" Type="http://schemas.openxmlformats.org/officeDocument/2006/relationships/image" Target="../media/image24.emf"/><Relationship Id="rId17" Type="http://schemas.openxmlformats.org/officeDocument/2006/relationships/image" Target="../media/image29.emf"/><Relationship Id="rId2" Type="http://schemas.openxmlformats.org/officeDocument/2006/relationships/notesSlide" Target="../notesSlides/notesSlide17.xml"/><Relationship Id="rId16" Type="http://schemas.openxmlformats.org/officeDocument/2006/relationships/image" Target="../media/image27.png"/><Relationship Id="rId20" Type="http://schemas.openxmlformats.org/officeDocument/2006/relationships/image" Target="../media/image49.emf"/><Relationship Id="rId1" Type="http://schemas.openxmlformats.org/officeDocument/2006/relationships/slideLayout" Target="../slideLayouts/slideLayout11.xml"/><Relationship Id="rId6" Type="http://schemas.openxmlformats.org/officeDocument/2006/relationships/image" Target="../media/image18.emf"/><Relationship Id="rId11" Type="http://schemas.openxmlformats.org/officeDocument/2006/relationships/image" Target="../media/image41.emf"/><Relationship Id="rId24" Type="http://schemas.openxmlformats.org/officeDocument/2006/relationships/image" Target="../media/image32.emf"/><Relationship Id="rId5" Type="http://schemas.openxmlformats.org/officeDocument/2006/relationships/image" Target="../media/image23.emf"/><Relationship Id="rId15" Type="http://schemas.openxmlformats.org/officeDocument/2006/relationships/image" Target="../media/image26.emf"/><Relationship Id="rId23" Type="http://schemas.openxmlformats.org/officeDocument/2006/relationships/image" Target="../media/image25.emf"/><Relationship Id="rId10" Type="http://schemas.openxmlformats.org/officeDocument/2006/relationships/image" Target="../media/image47.emf"/><Relationship Id="rId19" Type="http://schemas.openxmlformats.org/officeDocument/2006/relationships/image" Target="../media/image48.emf"/><Relationship Id="rId4" Type="http://schemas.openxmlformats.org/officeDocument/2006/relationships/image" Target="../media/image22.emf"/><Relationship Id="rId9" Type="http://schemas.openxmlformats.org/officeDocument/2006/relationships/image" Target="../media/image42.emf"/><Relationship Id="rId14" Type="http://schemas.openxmlformats.org/officeDocument/2006/relationships/image" Target="../media/image31.emf"/><Relationship Id="rId22" Type="http://schemas.openxmlformats.org/officeDocument/2006/relationships/image" Target="../media/image45.emf"/></Relationships>
</file>

<file path=ppt/slides/_rels/slide21.xml.rels><?xml version="1.0" encoding="UTF-8" standalone="yes"?>
<Relationships xmlns="http://schemas.openxmlformats.org/package/2006/relationships"><Relationship Id="rId8" Type="http://schemas.openxmlformats.org/officeDocument/2006/relationships/image" Target="../media/image23.emf"/><Relationship Id="rId13" Type="http://schemas.openxmlformats.org/officeDocument/2006/relationships/image" Target="../media/image31.emf"/><Relationship Id="rId18" Type="http://schemas.openxmlformats.org/officeDocument/2006/relationships/image" Target="../media/image48.emf"/><Relationship Id="rId3" Type="http://schemas.openxmlformats.org/officeDocument/2006/relationships/image" Target="../media/image18.emf"/><Relationship Id="rId21" Type="http://schemas.openxmlformats.org/officeDocument/2006/relationships/image" Target="../media/image25.emf"/><Relationship Id="rId7" Type="http://schemas.openxmlformats.org/officeDocument/2006/relationships/image" Target="../media/image47.emf"/><Relationship Id="rId12" Type="http://schemas.openxmlformats.org/officeDocument/2006/relationships/image" Target="../media/image28.emf"/><Relationship Id="rId17" Type="http://schemas.openxmlformats.org/officeDocument/2006/relationships/image" Target="../media/image30.emf"/><Relationship Id="rId2" Type="http://schemas.openxmlformats.org/officeDocument/2006/relationships/notesSlide" Target="../notesSlides/notesSlide18.xml"/><Relationship Id="rId16" Type="http://schemas.openxmlformats.org/officeDocument/2006/relationships/image" Target="../media/image29.emf"/><Relationship Id="rId20" Type="http://schemas.openxmlformats.org/officeDocument/2006/relationships/image" Target="../media/image44.emf"/><Relationship Id="rId1" Type="http://schemas.openxmlformats.org/officeDocument/2006/relationships/slideLayout" Target="../slideLayouts/slideLayout11.xml"/><Relationship Id="rId6" Type="http://schemas.openxmlformats.org/officeDocument/2006/relationships/image" Target="../media/image46.emf"/><Relationship Id="rId11" Type="http://schemas.openxmlformats.org/officeDocument/2006/relationships/image" Target="../media/image24.emf"/><Relationship Id="rId5" Type="http://schemas.openxmlformats.org/officeDocument/2006/relationships/image" Target="../media/image19.emf"/><Relationship Id="rId15" Type="http://schemas.openxmlformats.org/officeDocument/2006/relationships/image" Target="../media/image27.png"/><Relationship Id="rId10" Type="http://schemas.openxmlformats.org/officeDocument/2006/relationships/image" Target="../media/image41.emf"/><Relationship Id="rId19" Type="http://schemas.openxmlformats.org/officeDocument/2006/relationships/image" Target="../media/image49.emf"/><Relationship Id="rId4" Type="http://schemas.openxmlformats.org/officeDocument/2006/relationships/image" Target="../media/image43.emf"/><Relationship Id="rId9" Type="http://schemas.openxmlformats.org/officeDocument/2006/relationships/image" Target="../media/image22.emf"/><Relationship Id="rId14" Type="http://schemas.openxmlformats.org/officeDocument/2006/relationships/image" Target="../media/image26.emf"/><Relationship Id="rId22" Type="http://schemas.openxmlformats.org/officeDocument/2006/relationships/image" Target="../media/image32.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8" Type="http://schemas.openxmlformats.org/officeDocument/2006/relationships/image" Target="../media/image19.emf"/><Relationship Id="rId13" Type="http://schemas.openxmlformats.org/officeDocument/2006/relationships/image" Target="../media/image27.png"/><Relationship Id="rId18" Type="http://schemas.openxmlformats.org/officeDocument/2006/relationships/image" Target="../media/image51.emf"/><Relationship Id="rId3" Type="http://schemas.openxmlformats.org/officeDocument/2006/relationships/image" Target="../media/image50.emf"/><Relationship Id="rId21" Type="http://schemas.openxmlformats.org/officeDocument/2006/relationships/image" Target="../media/image23.emf"/><Relationship Id="rId7" Type="http://schemas.openxmlformats.org/officeDocument/2006/relationships/image" Target="../media/image21.emf"/><Relationship Id="rId12" Type="http://schemas.openxmlformats.org/officeDocument/2006/relationships/image" Target="../media/image26.emf"/><Relationship Id="rId17" Type="http://schemas.openxmlformats.org/officeDocument/2006/relationships/image" Target="../media/image25.emf"/><Relationship Id="rId25" Type="http://schemas.openxmlformats.org/officeDocument/2006/relationships/image" Target="../media/image32.emf"/><Relationship Id="rId2" Type="http://schemas.openxmlformats.org/officeDocument/2006/relationships/notesSlide" Target="../notesSlides/notesSlide21.xml"/><Relationship Id="rId16" Type="http://schemas.openxmlformats.org/officeDocument/2006/relationships/image" Target="../media/image30.emf"/><Relationship Id="rId20" Type="http://schemas.openxmlformats.org/officeDocument/2006/relationships/image" Target="../media/image22.emf"/><Relationship Id="rId1" Type="http://schemas.openxmlformats.org/officeDocument/2006/relationships/slideLayout" Target="../slideLayouts/slideLayout11.xml"/><Relationship Id="rId6" Type="http://schemas.openxmlformats.org/officeDocument/2006/relationships/image" Target="../media/image20.emf"/><Relationship Id="rId11" Type="http://schemas.openxmlformats.org/officeDocument/2006/relationships/image" Target="../media/image31.emf"/><Relationship Id="rId24" Type="http://schemas.openxmlformats.org/officeDocument/2006/relationships/image" Target="../media/image55.emf"/><Relationship Id="rId5" Type="http://schemas.openxmlformats.org/officeDocument/2006/relationships/image" Target="../media/image18.emf"/><Relationship Id="rId15" Type="http://schemas.openxmlformats.org/officeDocument/2006/relationships/image" Target="../media/image29.emf"/><Relationship Id="rId23" Type="http://schemas.openxmlformats.org/officeDocument/2006/relationships/image" Target="../media/image54.emf"/><Relationship Id="rId10" Type="http://schemas.openxmlformats.org/officeDocument/2006/relationships/image" Target="../media/image28.emf"/><Relationship Id="rId19" Type="http://schemas.openxmlformats.org/officeDocument/2006/relationships/image" Target="../media/image52.emf"/><Relationship Id="rId4" Type="http://schemas.openxmlformats.org/officeDocument/2006/relationships/image" Target="../media/image41.emf"/><Relationship Id="rId9" Type="http://schemas.openxmlformats.org/officeDocument/2006/relationships/image" Target="../media/image24.emf"/><Relationship Id="rId14" Type="http://schemas.openxmlformats.org/officeDocument/2006/relationships/image" Target="../media/image42.emf"/><Relationship Id="rId22" Type="http://schemas.openxmlformats.org/officeDocument/2006/relationships/image" Target="../media/image53.emf"/></Relationships>
</file>

<file path=ppt/slides/_rels/slide25.xml.rels><?xml version="1.0" encoding="UTF-8" standalone="yes"?>
<Relationships xmlns="http://schemas.openxmlformats.org/package/2006/relationships"><Relationship Id="rId8" Type="http://schemas.openxmlformats.org/officeDocument/2006/relationships/image" Target="../media/image19.emf"/><Relationship Id="rId13" Type="http://schemas.openxmlformats.org/officeDocument/2006/relationships/image" Target="../media/image31.emf"/><Relationship Id="rId18" Type="http://schemas.openxmlformats.org/officeDocument/2006/relationships/image" Target="../media/image51.emf"/><Relationship Id="rId26" Type="http://schemas.openxmlformats.org/officeDocument/2006/relationships/image" Target="../media/image59.emf"/><Relationship Id="rId3" Type="http://schemas.openxmlformats.org/officeDocument/2006/relationships/image" Target="../media/image41.emf"/><Relationship Id="rId21" Type="http://schemas.openxmlformats.org/officeDocument/2006/relationships/image" Target="../media/image57.emf"/><Relationship Id="rId7" Type="http://schemas.openxmlformats.org/officeDocument/2006/relationships/image" Target="../media/image28.emf"/><Relationship Id="rId12" Type="http://schemas.openxmlformats.org/officeDocument/2006/relationships/image" Target="../media/image24.emf"/><Relationship Id="rId17" Type="http://schemas.openxmlformats.org/officeDocument/2006/relationships/image" Target="../media/image30.emf"/><Relationship Id="rId25" Type="http://schemas.openxmlformats.org/officeDocument/2006/relationships/image" Target="../media/image58.emf"/><Relationship Id="rId2" Type="http://schemas.openxmlformats.org/officeDocument/2006/relationships/notesSlide" Target="../notesSlides/notesSlide22.xml"/><Relationship Id="rId16" Type="http://schemas.openxmlformats.org/officeDocument/2006/relationships/image" Target="../media/image29.emf"/><Relationship Id="rId20" Type="http://schemas.openxmlformats.org/officeDocument/2006/relationships/image" Target="../media/image23.emf"/><Relationship Id="rId1" Type="http://schemas.openxmlformats.org/officeDocument/2006/relationships/slideLayout" Target="../slideLayouts/slideLayout11.xml"/><Relationship Id="rId6" Type="http://schemas.openxmlformats.org/officeDocument/2006/relationships/image" Target="../media/image25.emf"/><Relationship Id="rId11" Type="http://schemas.openxmlformats.org/officeDocument/2006/relationships/image" Target="../media/image20.emf"/><Relationship Id="rId24" Type="http://schemas.openxmlformats.org/officeDocument/2006/relationships/image" Target="../media/image55.emf"/><Relationship Id="rId5" Type="http://schemas.openxmlformats.org/officeDocument/2006/relationships/image" Target="../media/image50.emf"/><Relationship Id="rId15" Type="http://schemas.openxmlformats.org/officeDocument/2006/relationships/image" Target="../media/image27.png"/><Relationship Id="rId23" Type="http://schemas.openxmlformats.org/officeDocument/2006/relationships/image" Target="../media/image54.emf"/><Relationship Id="rId28" Type="http://schemas.openxmlformats.org/officeDocument/2006/relationships/image" Target="../media/image32.emf"/><Relationship Id="rId10" Type="http://schemas.openxmlformats.org/officeDocument/2006/relationships/image" Target="../media/image18.emf"/><Relationship Id="rId19" Type="http://schemas.openxmlformats.org/officeDocument/2006/relationships/image" Target="../media/image22.emf"/><Relationship Id="rId4" Type="http://schemas.openxmlformats.org/officeDocument/2006/relationships/image" Target="../media/image56.emf"/><Relationship Id="rId9" Type="http://schemas.openxmlformats.org/officeDocument/2006/relationships/image" Target="../media/image52.emf"/><Relationship Id="rId14" Type="http://schemas.openxmlformats.org/officeDocument/2006/relationships/image" Target="../media/image26.emf"/><Relationship Id="rId22" Type="http://schemas.openxmlformats.org/officeDocument/2006/relationships/image" Target="../media/image53.emf"/><Relationship Id="rId27" Type="http://schemas.openxmlformats.org/officeDocument/2006/relationships/image" Target="../media/image60.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62.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64.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emf"/><Relationship Id="rId7"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15.xml"/><Relationship Id="rId6" Type="http://schemas.openxmlformats.org/officeDocument/2006/relationships/image" Target="../media/image68.emf"/><Relationship Id="rId5" Type="http://schemas.openxmlformats.org/officeDocument/2006/relationships/image" Target="../media/image67.emf"/><Relationship Id="rId4" Type="http://schemas.openxmlformats.org/officeDocument/2006/relationships/image" Target="../media/image66.emf"/><Relationship Id="rId9" Type="http://schemas.openxmlformats.org/officeDocument/2006/relationships/image" Target="../media/image7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8" Type="http://schemas.openxmlformats.org/officeDocument/2006/relationships/image" Target="../media/image79.emf"/><Relationship Id="rId13" Type="http://schemas.openxmlformats.org/officeDocument/2006/relationships/image" Target="../media/image83.emf"/><Relationship Id="rId18" Type="http://schemas.openxmlformats.org/officeDocument/2006/relationships/image" Target="../media/image87.emf"/><Relationship Id="rId26" Type="http://schemas.openxmlformats.org/officeDocument/2006/relationships/image" Target="../media/image94.emf"/><Relationship Id="rId3" Type="http://schemas.openxmlformats.org/officeDocument/2006/relationships/image" Target="../media/image74.emf"/><Relationship Id="rId21" Type="http://schemas.openxmlformats.org/officeDocument/2006/relationships/image" Target="../media/image89.emf"/><Relationship Id="rId7" Type="http://schemas.openxmlformats.org/officeDocument/2006/relationships/image" Target="../media/image78.emf"/><Relationship Id="rId12" Type="http://schemas.openxmlformats.org/officeDocument/2006/relationships/image" Target="../media/image65.emf"/><Relationship Id="rId17" Type="http://schemas.openxmlformats.org/officeDocument/2006/relationships/image" Target="../media/image86.emf"/><Relationship Id="rId25" Type="http://schemas.openxmlformats.org/officeDocument/2006/relationships/image" Target="../media/image93.emf"/><Relationship Id="rId2" Type="http://schemas.openxmlformats.org/officeDocument/2006/relationships/notesSlide" Target="../notesSlides/notesSlide35.xml"/><Relationship Id="rId16" Type="http://schemas.openxmlformats.org/officeDocument/2006/relationships/image" Target="../media/image85.emf"/><Relationship Id="rId20" Type="http://schemas.openxmlformats.org/officeDocument/2006/relationships/image" Target="../media/image64.emf"/><Relationship Id="rId1" Type="http://schemas.openxmlformats.org/officeDocument/2006/relationships/slideLayout" Target="../slideLayouts/slideLayout17.xml"/><Relationship Id="rId6" Type="http://schemas.openxmlformats.org/officeDocument/2006/relationships/image" Target="../media/image77.emf"/><Relationship Id="rId11" Type="http://schemas.openxmlformats.org/officeDocument/2006/relationships/image" Target="../media/image82.png"/><Relationship Id="rId24" Type="http://schemas.openxmlformats.org/officeDocument/2006/relationships/image" Target="../media/image92.emf"/><Relationship Id="rId5" Type="http://schemas.openxmlformats.org/officeDocument/2006/relationships/image" Target="../media/image76.emf"/><Relationship Id="rId15" Type="http://schemas.openxmlformats.org/officeDocument/2006/relationships/image" Target="../media/image66.emf"/><Relationship Id="rId23" Type="http://schemas.openxmlformats.org/officeDocument/2006/relationships/image" Target="../media/image91.emf"/><Relationship Id="rId28" Type="http://schemas.openxmlformats.org/officeDocument/2006/relationships/image" Target="../media/image96.png"/><Relationship Id="rId10" Type="http://schemas.openxmlformats.org/officeDocument/2006/relationships/image" Target="../media/image81.png"/><Relationship Id="rId19" Type="http://schemas.openxmlformats.org/officeDocument/2006/relationships/image" Target="../media/image88.emf"/><Relationship Id="rId4" Type="http://schemas.openxmlformats.org/officeDocument/2006/relationships/image" Target="../media/image75.emf"/><Relationship Id="rId9" Type="http://schemas.openxmlformats.org/officeDocument/2006/relationships/image" Target="../media/image80.emf"/><Relationship Id="rId14" Type="http://schemas.openxmlformats.org/officeDocument/2006/relationships/image" Target="../media/image84.emf"/><Relationship Id="rId22" Type="http://schemas.openxmlformats.org/officeDocument/2006/relationships/image" Target="../media/image90.emf"/><Relationship Id="rId27" Type="http://schemas.openxmlformats.org/officeDocument/2006/relationships/image" Target="../media/image95.emf"/></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23.emf"/><Relationship Id="rId13" Type="http://schemas.openxmlformats.org/officeDocument/2006/relationships/image" Target="../media/image28.emf"/><Relationship Id="rId3" Type="http://schemas.openxmlformats.org/officeDocument/2006/relationships/image" Target="../media/image18.emf"/><Relationship Id="rId7" Type="http://schemas.openxmlformats.org/officeDocument/2006/relationships/image" Target="../media/image22.emf"/><Relationship Id="rId12" Type="http://schemas.openxmlformats.org/officeDocument/2006/relationships/image" Target="../media/image27.png"/><Relationship Id="rId17" Type="http://schemas.openxmlformats.org/officeDocument/2006/relationships/image" Target="../media/image32.emf"/><Relationship Id="rId2" Type="http://schemas.openxmlformats.org/officeDocument/2006/relationships/notesSlide" Target="../notesSlides/notesSlide4.xml"/><Relationship Id="rId16" Type="http://schemas.openxmlformats.org/officeDocument/2006/relationships/image" Target="../media/image31.emf"/><Relationship Id="rId1" Type="http://schemas.openxmlformats.org/officeDocument/2006/relationships/slideLayout" Target="../slideLayouts/slideLayout11.xml"/><Relationship Id="rId6" Type="http://schemas.openxmlformats.org/officeDocument/2006/relationships/image" Target="../media/image21.emf"/><Relationship Id="rId11" Type="http://schemas.openxmlformats.org/officeDocument/2006/relationships/image" Target="../media/image26.emf"/><Relationship Id="rId5" Type="http://schemas.openxmlformats.org/officeDocument/2006/relationships/image" Target="../media/image20.emf"/><Relationship Id="rId15" Type="http://schemas.openxmlformats.org/officeDocument/2006/relationships/image" Target="../media/image30.emf"/><Relationship Id="rId10" Type="http://schemas.openxmlformats.org/officeDocument/2006/relationships/image" Target="../media/image25.emf"/><Relationship Id="rId4" Type="http://schemas.openxmlformats.org/officeDocument/2006/relationships/image" Target="../media/image19.emf"/><Relationship Id="rId9" Type="http://schemas.openxmlformats.org/officeDocument/2006/relationships/image" Target="../media/image24.emf"/><Relationship Id="rId14" Type="http://schemas.openxmlformats.org/officeDocument/2006/relationships/image" Target="../media/image29.emf"/></Relationships>
</file>

<file path=ppt/slides/_rels/slide4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23.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9.xml"/><Relationship Id="rId1" Type="http://schemas.openxmlformats.org/officeDocument/2006/relationships/slideLayout" Target="../slideLayouts/slideLayout30.xml"/><Relationship Id="rId5" Type="http://schemas.openxmlformats.org/officeDocument/2006/relationships/image" Target="../media/image99.png"/><Relationship Id="rId4" Type="http://schemas.openxmlformats.org/officeDocument/2006/relationships/image" Target="../media/image9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2.xml"/><Relationship Id="rId1" Type="http://schemas.openxmlformats.org/officeDocument/2006/relationships/slideLayout" Target="../slideLayouts/slideLayout19.xml"/><Relationship Id="rId5" Type="http://schemas.openxmlformats.org/officeDocument/2006/relationships/image" Target="../media/image102.png"/><Relationship Id="rId4" Type="http://schemas.openxmlformats.org/officeDocument/2006/relationships/image" Target="../media/image101.png"/></Relationships>
</file>

<file path=ppt/slides/_rels/slide46.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notesSlide" Target="../notesSlides/notesSlide43.xml"/><Relationship Id="rId1" Type="http://schemas.openxmlformats.org/officeDocument/2006/relationships/slideLayout" Target="../slideLayouts/slideLayout32.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2.xml"/></Relationships>
</file>

<file path=ppt/slides/_rels/slide4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6.xml"/><Relationship Id="rId1" Type="http://schemas.openxmlformats.org/officeDocument/2006/relationships/slideLayout" Target="../slideLayouts/slideLayout32.xml"/><Relationship Id="rId5" Type="http://schemas.openxmlformats.org/officeDocument/2006/relationships/image" Target="../media/image114.png"/><Relationship Id="rId4" Type="http://schemas.openxmlformats.org/officeDocument/2006/relationships/image" Target="../media/image113.png"/></Relationships>
</file>

<file path=ppt/slides/_rels/slide5.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 Id="rId9" Type="http://schemas.openxmlformats.org/officeDocument/2006/relationships/image" Target="../media/image3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2.xml"/></Relationships>
</file>

<file path=ppt/slides/_rels/slide51.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png"/><Relationship Id="rId3" Type="http://schemas.openxmlformats.org/officeDocument/2006/relationships/image" Target="../media/image115.png"/><Relationship Id="rId7" Type="http://schemas.openxmlformats.org/officeDocument/2006/relationships/image" Target="../media/image119.png"/><Relationship Id="rId12" Type="http://schemas.openxmlformats.org/officeDocument/2006/relationships/image" Target="../media/image124.png"/><Relationship Id="rId2" Type="http://schemas.openxmlformats.org/officeDocument/2006/relationships/notesSlide" Target="../notesSlides/notesSlide48.xml"/><Relationship Id="rId1" Type="http://schemas.openxmlformats.org/officeDocument/2006/relationships/slideLayout" Target="../slideLayouts/slideLayout47.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pn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png"/><Relationship Id="rId14" Type="http://schemas.openxmlformats.org/officeDocument/2006/relationships/image" Target="../media/image126.png"/></Relationships>
</file>

<file path=ppt/slides/_rels/slide5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9.xml"/><Relationship Id="rId1" Type="http://schemas.openxmlformats.org/officeDocument/2006/relationships/slideLayout" Target="../slideLayouts/slideLayout11.xml"/><Relationship Id="rId4" Type="http://schemas.openxmlformats.org/officeDocument/2006/relationships/image" Target="../media/image129.png"/></Relationships>
</file>

<file path=ppt/slides/_rels/slide56.xml.rels><?xml version="1.0" encoding="UTF-8" standalone="yes"?>
<Relationships xmlns="http://schemas.openxmlformats.org/package/2006/relationships"><Relationship Id="rId8" Type="http://schemas.openxmlformats.org/officeDocument/2006/relationships/image" Target="../media/image133.emf"/><Relationship Id="rId3" Type="http://schemas.openxmlformats.org/officeDocument/2006/relationships/image" Target="../media/image131.emf"/><Relationship Id="rId7" Type="http://schemas.openxmlformats.org/officeDocument/2006/relationships/image" Target="../media/image64.emf"/><Relationship Id="rId2" Type="http://schemas.openxmlformats.org/officeDocument/2006/relationships/image" Target="../media/image130.emf"/><Relationship Id="rId1" Type="http://schemas.openxmlformats.org/officeDocument/2006/relationships/slideLayout" Target="../slideLayouts/slideLayout8.xml"/><Relationship Id="rId6" Type="http://schemas.openxmlformats.org/officeDocument/2006/relationships/image" Target="../media/image83.emf"/><Relationship Id="rId11" Type="http://schemas.openxmlformats.org/officeDocument/2006/relationships/image" Target="../media/image136.emf"/><Relationship Id="rId5" Type="http://schemas.openxmlformats.org/officeDocument/2006/relationships/image" Target="../media/image132.emf"/><Relationship Id="rId10" Type="http://schemas.openxmlformats.org/officeDocument/2006/relationships/image" Target="../media/image135.emf"/><Relationship Id="rId4" Type="http://schemas.openxmlformats.org/officeDocument/2006/relationships/image" Target="../media/image93.emf"/><Relationship Id="rId9" Type="http://schemas.openxmlformats.org/officeDocument/2006/relationships/image" Target="../media/image134.emf"/></Relationships>
</file>

<file path=ppt/slides/_rels/slide57.xml.rels><?xml version="1.0" encoding="UTF-8" standalone="yes"?>
<Relationships xmlns="http://schemas.openxmlformats.org/package/2006/relationships"><Relationship Id="rId8" Type="http://schemas.openxmlformats.org/officeDocument/2006/relationships/image" Target="../media/image130.emf"/><Relationship Id="rId3" Type="http://schemas.openxmlformats.org/officeDocument/2006/relationships/image" Target="../media/image137.emf"/><Relationship Id="rId7" Type="http://schemas.openxmlformats.org/officeDocument/2006/relationships/image" Target="../media/image141.emf"/><Relationship Id="rId2" Type="http://schemas.openxmlformats.org/officeDocument/2006/relationships/image" Target="../media/image68.emf"/><Relationship Id="rId1" Type="http://schemas.openxmlformats.org/officeDocument/2006/relationships/slideLayout" Target="../slideLayouts/slideLayout8.xml"/><Relationship Id="rId6" Type="http://schemas.openxmlformats.org/officeDocument/2006/relationships/image" Target="../media/image140.emf"/><Relationship Id="rId5" Type="http://schemas.openxmlformats.org/officeDocument/2006/relationships/image" Target="../media/image139.emf"/><Relationship Id="rId4" Type="http://schemas.openxmlformats.org/officeDocument/2006/relationships/image" Target="../media/image138.emf"/><Relationship Id="rId9" Type="http://schemas.openxmlformats.org/officeDocument/2006/relationships/image" Target="../media/image142.em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147.emf"/><Relationship Id="rId2" Type="http://schemas.openxmlformats.org/officeDocument/2006/relationships/image" Target="../media/image65.emf"/><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53.xml"/><Relationship Id="rId1" Type="http://schemas.openxmlformats.org/officeDocument/2006/relationships/slideLayout" Target="../slideLayouts/slideLayout8.xml"/><Relationship Id="rId4" Type="http://schemas.openxmlformats.org/officeDocument/2006/relationships/image" Target="../media/image149.png"/></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4924"/>
          <a:stretch/>
        </p:blipFill>
        <p:spPr>
          <a:xfrm>
            <a:off x="-18662" y="0"/>
            <a:ext cx="12210661" cy="6858000"/>
          </a:xfrm>
          <a:prstGeom prst="rect">
            <a:avLst/>
          </a:prstGeom>
        </p:spPr>
      </p:pic>
      <p:sp>
        <p:nvSpPr>
          <p:cNvPr id="2" name="Title 1"/>
          <p:cNvSpPr>
            <a:spLocks noGrp="1"/>
          </p:cNvSpPr>
          <p:nvPr>
            <p:ph type="ctrTitle"/>
          </p:nvPr>
        </p:nvSpPr>
        <p:spPr>
          <a:xfrm>
            <a:off x="606175" y="2121267"/>
            <a:ext cx="11034445" cy="2387600"/>
          </a:xfrm>
        </p:spPr>
        <p:txBody>
          <a:bodyPr>
            <a:noAutofit/>
          </a:bodyPr>
          <a:lstStyle/>
          <a:p>
            <a:pPr algn="l"/>
            <a:r>
              <a:rPr lang="en-US" sz="9600" dirty="0" smtClean="0"/>
              <a:t>Azure Websites</a:t>
            </a:r>
            <a:endParaRPr lang="en-US" sz="9600" dirty="0">
              <a:solidFill>
                <a:schemeClr val="bg1"/>
              </a:solidFill>
            </a:endParaRPr>
          </a:p>
        </p:txBody>
      </p:sp>
      <p:sp>
        <p:nvSpPr>
          <p:cNvPr id="3" name="Subtitle 2"/>
          <p:cNvSpPr>
            <a:spLocks noGrp="1"/>
          </p:cNvSpPr>
          <p:nvPr>
            <p:ph type="subTitle" idx="1"/>
          </p:nvPr>
        </p:nvSpPr>
        <p:spPr>
          <a:xfrm>
            <a:off x="606175" y="4740418"/>
            <a:ext cx="11034445" cy="1655762"/>
          </a:xfrm>
        </p:spPr>
        <p:txBody>
          <a:bodyPr>
            <a:normAutofit lnSpcReduction="10000"/>
          </a:bodyPr>
          <a:lstStyle/>
          <a:p>
            <a:pPr algn="l"/>
            <a:r>
              <a:rPr lang="en-US" sz="4400" dirty="0" smtClean="0">
                <a:solidFill>
                  <a:srgbClr val="00B0F0"/>
                </a:solidFill>
                <a:latin typeface="+mj-lt"/>
              </a:rPr>
              <a:t>Marc Gagne</a:t>
            </a:r>
          </a:p>
          <a:p>
            <a:r>
              <a:rPr lang="en-US" sz="2800" dirty="0" smtClean="0">
                <a:solidFill>
                  <a:schemeClr val="bg1"/>
                </a:solidFill>
                <a:latin typeface="+mj-lt"/>
              </a:rPr>
              <a:t>Startup Lead &amp; Sr. Technical Evangelist – Microsoft Canada</a:t>
            </a:r>
          </a:p>
          <a:p>
            <a:r>
              <a:rPr lang="en-US" sz="2800" dirty="0" smtClean="0">
                <a:solidFill>
                  <a:schemeClr val="bg1"/>
                </a:solidFill>
                <a:latin typeface="+mj-lt"/>
              </a:rPr>
              <a:t>@</a:t>
            </a:r>
            <a:r>
              <a:rPr lang="en-US" sz="2800" dirty="0" err="1" smtClean="0">
                <a:solidFill>
                  <a:schemeClr val="bg1"/>
                </a:solidFill>
                <a:latin typeface="+mj-lt"/>
              </a:rPr>
              <a:t>marc_gagne</a:t>
            </a:r>
            <a:r>
              <a:rPr lang="en-US" sz="2800" dirty="0" smtClean="0">
                <a:solidFill>
                  <a:schemeClr val="bg1"/>
                </a:solidFill>
                <a:latin typeface="+mj-lt"/>
              </a:rPr>
              <a:t>  - marc.gagne@microsoft.com</a:t>
            </a:r>
          </a:p>
          <a:p>
            <a:pPr algn="l"/>
            <a:endParaRPr lang="en-US" sz="3200" dirty="0" smtClean="0">
              <a:solidFill>
                <a:srgbClr val="92D050"/>
              </a:solidFill>
            </a:endParaRPr>
          </a:p>
        </p:txBody>
      </p:sp>
    </p:spTree>
    <p:extLst>
      <p:ext uri="{BB962C8B-B14F-4D97-AF65-F5344CB8AC3E}">
        <p14:creationId xmlns:p14="http://schemas.microsoft.com/office/powerpoint/2010/main" val="8362270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129" y="134754"/>
            <a:ext cx="12066872" cy="646331"/>
          </a:xfrm>
          <a:prstGeom prst="rect">
            <a:avLst/>
          </a:prstGeom>
          <a:noFill/>
        </p:spPr>
        <p:txBody>
          <a:bodyPr wrap="square" rtlCol="0">
            <a:spAutoFit/>
          </a:bodyPr>
          <a:lstStyle/>
          <a:p>
            <a:pPr algn="r"/>
            <a:r>
              <a:rPr lang="en-US" sz="3600" dirty="0" smtClean="0">
                <a:solidFill>
                  <a:prstClr val="white"/>
                </a:solidFill>
              </a:rPr>
              <a:t>Manual Scaling</a:t>
            </a:r>
            <a:endParaRPr lang="en-US" sz="3600" dirty="0">
              <a:solidFill>
                <a:prstClr val="white"/>
              </a:solidFill>
            </a:endParaRPr>
          </a:p>
        </p:txBody>
      </p:sp>
      <p:grpSp>
        <p:nvGrpSpPr>
          <p:cNvPr id="2" name="Group 1"/>
          <p:cNvGrpSpPr/>
          <p:nvPr/>
        </p:nvGrpSpPr>
        <p:grpSpPr>
          <a:xfrm>
            <a:off x="697226" y="2514536"/>
            <a:ext cx="10797548" cy="532565"/>
            <a:chOff x="339034" y="1899061"/>
            <a:chExt cx="10797548" cy="532565"/>
          </a:xfrm>
        </p:grpSpPr>
        <p:grpSp>
          <p:nvGrpSpPr>
            <p:cNvPr id="4" name="Group 3"/>
            <p:cNvGrpSpPr/>
            <p:nvPr/>
          </p:nvGrpSpPr>
          <p:grpSpPr>
            <a:xfrm>
              <a:off x="2999285" y="1899062"/>
              <a:ext cx="6384569" cy="532564"/>
              <a:chOff x="2844907" y="1899062"/>
              <a:chExt cx="6384569" cy="532564"/>
            </a:xfrm>
            <a:solidFill>
              <a:srgbClr val="999999"/>
            </a:solidFill>
          </p:grpSpPr>
          <p:grpSp>
            <p:nvGrpSpPr>
              <p:cNvPr id="5" name="Group 4"/>
              <p:cNvGrpSpPr/>
              <p:nvPr/>
            </p:nvGrpSpPr>
            <p:grpSpPr>
              <a:xfrm>
                <a:off x="3540169" y="1962418"/>
                <a:ext cx="4992400" cy="396507"/>
                <a:chOff x="3290793" y="2025775"/>
                <a:chExt cx="4992400" cy="396507"/>
              </a:xfrm>
              <a:grpFill/>
            </p:grpSpPr>
            <p:sp>
              <p:nvSpPr>
                <p:cNvPr id="8" name="Rectangle 7"/>
                <p:cNvSpPr/>
                <p:nvPr/>
              </p:nvSpPr>
              <p:spPr bwMode="auto">
                <a:xfrm>
                  <a:off x="3290793" y="2134948"/>
                  <a:ext cx="4992400" cy="196851"/>
                </a:xfrm>
                <a:prstGeom prst="rect">
                  <a:avLst/>
                </a:prstGeom>
                <a:grpFill/>
                <a:ln>
                  <a:solidFill>
                    <a:srgbClr val="99999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solidFill>
                      <a:srgbClr val="999999"/>
                    </a:solidFill>
                  </a:endParaRPr>
                </a:p>
              </p:txBody>
            </p:sp>
            <p:sp>
              <p:nvSpPr>
                <p:cNvPr id="9" name="Rectangle 8"/>
                <p:cNvSpPr/>
                <p:nvPr/>
              </p:nvSpPr>
              <p:spPr bwMode="auto">
                <a:xfrm>
                  <a:off x="3290794" y="2134950"/>
                  <a:ext cx="2867772" cy="196850"/>
                </a:xfrm>
                <a:prstGeom prst="rect">
                  <a:avLst/>
                </a:prstGeom>
                <a:solidFill>
                  <a:srgbClr val="289F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1" name="Rectangle 10"/>
                <p:cNvSpPr/>
                <p:nvPr/>
              </p:nvSpPr>
              <p:spPr bwMode="auto">
                <a:xfrm>
                  <a:off x="6158565" y="2025775"/>
                  <a:ext cx="101496" cy="396507"/>
                </a:xfrm>
                <a:prstGeom prst="rect">
                  <a:avLst/>
                </a:prstGeom>
                <a:solidFill>
                  <a:srgbClr val="00B0F0"/>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grpSp>
          <p:sp>
            <p:nvSpPr>
              <p:cNvPr id="6" name="TextBox 5"/>
              <p:cNvSpPr txBox="1"/>
              <p:nvPr/>
            </p:nvSpPr>
            <p:spPr>
              <a:xfrm>
                <a:off x="2844907" y="1899062"/>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1</a:t>
                </a:r>
              </a:p>
            </p:txBody>
          </p:sp>
          <p:sp>
            <p:nvSpPr>
              <p:cNvPr id="7" name="TextBox 6"/>
              <p:cNvSpPr txBox="1"/>
              <p:nvPr/>
            </p:nvSpPr>
            <p:spPr>
              <a:xfrm>
                <a:off x="8635710" y="1908406"/>
                <a:ext cx="593766" cy="523220"/>
              </a:xfrm>
              <a:prstGeom prst="rect">
                <a:avLst/>
              </a:prstGeom>
              <a:noFill/>
              <a:ln w="19050">
                <a:solidFill>
                  <a:schemeClr val="bg2">
                    <a:lumMod val="75000"/>
                  </a:schemeClr>
                </a:solidFill>
              </a:ln>
            </p:spPr>
            <p:txBody>
              <a:bodyPr wrap="square" rtlCol="0">
                <a:spAutoFit/>
              </a:bodyPr>
              <a:lstStyle/>
              <a:p>
                <a:pPr algn="ctr"/>
                <a:r>
                  <a:rPr lang="en-US" sz="2800" dirty="0" smtClean="0">
                    <a:solidFill>
                      <a:schemeClr val="bg1"/>
                    </a:solidFill>
                  </a:rPr>
                  <a:t>6</a:t>
                </a:r>
                <a:endParaRPr lang="en-US" sz="2800" dirty="0">
                  <a:solidFill>
                    <a:schemeClr val="bg1"/>
                  </a:solidFill>
                </a:endParaRPr>
              </a:p>
            </p:txBody>
          </p:sp>
        </p:grpSp>
        <p:sp>
          <p:nvSpPr>
            <p:cNvPr id="20" name="TextBox 19"/>
            <p:cNvSpPr txBox="1"/>
            <p:nvPr/>
          </p:nvSpPr>
          <p:spPr>
            <a:xfrm>
              <a:off x="339034" y="1899061"/>
              <a:ext cx="2557110" cy="523220"/>
            </a:xfrm>
            <a:prstGeom prst="rect">
              <a:avLst/>
            </a:prstGeom>
            <a:noFill/>
          </p:spPr>
          <p:txBody>
            <a:bodyPr wrap="none" rtlCol="0">
              <a:spAutoFit/>
            </a:bodyPr>
            <a:lstStyle/>
            <a:p>
              <a:r>
                <a:rPr lang="en-US" sz="2800" dirty="0">
                  <a:solidFill>
                    <a:schemeClr val="bg1"/>
                  </a:solidFill>
                </a:rPr>
                <a:t>Instance Count</a:t>
              </a:r>
            </a:p>
          </p:txBody>
        </p:sp>
        <p:sp>
          <p:nvSpPr>
            <p:cNvPr id="23" name="TextBox 22"/>
            <p:cNvSpPr txBox="1"/>
            <p:nvPr/>
          </p:nvSpPr>
          <p:spPr>
            <a:xfrm>
              <a:off x="9486771" y="1908406"/>
              <a:ext cx="1649811" cy="523220"/>
            </a:xfrm>
            <a:prstGeom prst="rect">
              <a:avLst/>
            </a:prstGeom>
            <a:noFill/>
          </p:spPr>
          <p:txBody>
            <a:bodyPr wrap="none" rtlCol="0">
              <a:spAutoFit/>
            </a:bodyPr>
            <a:lstStyle/>
            <a:p>
              <a:r>
                <a:rPr lang="en-US" sz="2800" dirty="0">
                  <a:solidFill>
                    <a:schemeClr val="bg1"/>
                  </a:solidFill>
                </a:rPr>
                <a:t>Instances</a:t>
              </a:r>
            </a:p>
          </p:txBody>
        </p:sp>
      </p:grpSp>
    </p:spTree>
    <p:extLst>
      <p:ext uri="{BB962C8B-B14F-4D97-AF65-F5344CB8AC3E}">
        <p14:creationId xmlns:p14="http://schemas.microsoft.com/office/powerpoint/2010/main" val="3582745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8"/>
            <a:stretch>
              <a:fillRect/>
            </a:stretch>
          </p:blipFill>
          <p:spPr>
            <a:xfrm>
              <a:off x="768089" y="-1605208"/>
              <a:ext cx="3768750" cy="5613751"/>
            </a:xfrm>
            <a:prstGeom prst="rect">
              <a:avLst/>
            </a:prstGeom>
          </p:spPr>
        </p:pic>
        <p:pic>
          <p:nvPicPr>
            <p:cNvPr id="14" name="Picture 13"/>
            <p:cNvPicPr>
              <a:picLocks noChangeAspect="1"/>
            </p:cNvPicPr>
            <p:nvPr/>
          </p:nvPicPr>
          <p:blipFill>
            <a:blip r:embed="rId9"/>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1"/>
          <a:stretch>
            <a:fillRect/>
          </a:stretch>
        </p:blipFill>
        <p:spPr>
          <a:xfrm>
            <a:off x="1" y="3743009"/>
            <a:ext cx="4822369" cy="3124661"/>
          </a:xfrm>
          <a:prstGeom prst="rect">
            <a:avLst/>
          </a:prstGeom>
        </p:spPr>
      </p:pic>
      <p:pic>
        <p:nvPicPr>
          <p:cNvPr id="22" name="Picture 21"/>
          <p:cNvPicPr>
            <a:picLocks noChangeAspect="1"/>
          </p:cNvPicPr>
          <p:nvPr/>
        </p:nvPicPr>
        <p:blipFill>
          <a:blip r:embed="rId12"/>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5"/>
          <a:stretch>
            <a:fillRect/>
          </a:stretch>
        </p:blipFill>
        <p:spPr>
          <a:xfrm>
            <a:off x="215340" y="3302216"/>
            <a:ext cx="2092500" cy="2340000"/>
          </a:xfrm>
          <a:prstGeom prst="rect">
            <a:avLst/>
          </a:prstGeom>
        </p:spPr>
      </p:pic>
      <p:pic>
        <p:nvPicPr>
          <p:cNvPr id="28" name="Picture 27"/>
          <p:cNvPicPr>
            <a:picLocks noChangeAspect="1"/>
          </p:cNvPicPr>
          <p:nvPr/>
        </p:nvPicPr>
        <p:blipFill>
          <a:blip r:embed="rId13"/>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6"/>
          <a:stretch>
            <a:fillRect/>
          </a:stretch>
        </p:blipFill>
        <p:spPr>
          <a:xfrm>
            <a:off x="2788810" y="4960912"/>
            <a:ext cx="447874" cy="1224190"/>
          </a:xfrm>
          <a:prstGeom prst="rect">
            <a:avLst/>
          </a:prstGeom>
        </p:spPr>
      </p:pic>
      <p:pic>
        <p:nvPicPr>
          <p:cNvPr id="41" name="Picture 40"/>
          <p:cNvPicPr>
            <a:picLocks noChangeAspect="1"/>
          </p:cNvPicPr>
          <p:nvPr/>
        </p:nvPicPr>
        <p:blipFill>
          <a:blip r:embed="rId17"/>
          <a:stretch>
            <a:fillRect/>
          </a:stretch>
        </p:blipFill>
        <p:spPr>
          <a:xfrm>
            <a:off x="4607525" y="3601907"/>
            <a:ext cx="2340000" cy="1473750"/>
          </a:xfrm>
          <a:prstGeom prst="rect">
            <a:avLst/>
          </a:prstGeom>
        </p:spPr>
      </p:pic>
      <p:grpSp>
        <p:nvGrpSpPr>
          <p:cNvPr id="24" name="Group 23"/>
          <p:cNvGrpSpPr/>
          <p:nvPr/>
        </p:nvGrpSpPr>
        <p:grpSpPr>
          <a:xfrm>
            <a:off x="9787568" y="-79793"/>
            <a:ext cx="934789" cy="1104751"/>
            <a:chOff x="9827324" y="-40038"/>
            <a:chExt cx="934789" cy="1104751"/>
          </a:xfrm>
        </p:grpSpPr>
        <p:pic>
          <p:nvPicPr>
            <p:cNvPr id="25" name="Picture 24"/>
            <p:cNvPicPr>
              <a:picLocks noChangeAspect="1"/>
            </p:cNvPicPr>
            <p:nvPr/>
          </p:nvPicPr>
          <p:blipFill>
            <a:blip r:embed="rId13"/>
            <a:stretch>
              <a:fillRect/>
            </a:stretch>
          </p:blipFill>
          <p:spPr>
            <a:xfrm>
              <a:off x="9827324" y="-40038"/>
              <a:ext cx="934789" cy="1104751"/>
            </a:xfrm>
            <a:prstGeom prst="rect">
              <a:avLst/>
            </a:prstGeom>
          </p:spPr>
        </p:pic>
        <p:pic>
          <p:nvPicPr>
            <p:cNvPr id="40" name="Picture 39"/>
            <p:cNvPicPr>
              <a:picLocks noChangeAspect="1"/>
            </p:cNvPicPr>
            <p:nvPr/>
          </p:nvPicPr>
          <p:blipFill>
            <a:blip r:embed="rId18"/>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23640134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p:cNvPicPr>
            <a:picLocks noChangeAspect="1"/>
          </p:cNvPicPr>
          <p:nvPr/>
        </p:nvPicPr>
        <p:blipFill>
          <a:blip r:embed="rId3"/>
          <a:stretch>
            <a:fillRect/>
          </a:stretch>
        </p:blipFill>
        <p:spPr>
          <a:xfrm>
            <a:off x="1908380" y="4146760"/>
            <a:ext cx="2172796" cy="1400076"/>
          </a:xfrm>
          <a:prstGeom prst="rect">
            <a:avLst/>
          </a:prstGeom>
        </p:spPr>
      </p:pic>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pic>
        <p:nvPicPr>
          <p:cNvPr id="16" name="Picture 15"/>
          <p:cNvPicPr>
            <a:picLocks noChangeAspect="1"/>
          </p:cNvPicPr>
          <p:nvPr/>
        </p:nvPicPr>
        <p:blipFill>
          <a:blip r:embed="rId8"/>
          <a:stretch>
            <a:fillRect/>
          </a:stretch>
        </p:blipFill>
        <p:spPr>
          <a:xfrm>
            <a:off x="10156137" y="2523955"/>
            <a:ext cx="1468487" cy="948588"/>
          </a:xfrm>
          <a:prstGeom prst="rect">
            <a:avLst/>
          </a:prstGeom>
        </p:spPr>
      </p:pic>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2" name="Picture 21"/>
          <p:cNvPicPr>
            <a:picLocks noChangeAspect="1"/>
          </p:cNvPicPr>
          <p:nvPr/>
        </p:nvPicPr>
        <p:blipFill>
          <a:blip r:embed="rId10"/>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pic>
        <p:nvPicPr>
          <p:cNvPr id="27" name="Picture 26"/>
          <p:cNvPicPr>
            <a:picLocks noChangeAspect="1"/>
          </p:cNvPicPr>
          <p:nvPr/>
        </p:nvPicPr>
        <p:blipFill>
          <a:blip r:embed="rId13"/>
          <a:stretch>
            <a:fillRect/>
          </a:stretch>
        </p:blipFill>
        <p:spPr>
          <a:xfrm>
            <a:off x="215340" y="3302216"/>
            <a:ext cx="2092500" cy="2340000"/>
          </a:xfrm>
          <a:prstGeom prst="rect">
            <a:avLst/>
          </a:prstGeom>
        </p:spPr>
      </p:pic>
      <p:pic>
        <p:nvPicPr>
          <p:cNvPr id="28" name="Picture 27"/>
          <p:cNvPicPr>
            <a:picLocks noChangeAspect="1"/>
          </p:cNvPicPr>
          <p:nvPr/>
        </p:nvPicPr>
        <p:blipFill>
          <a:blip r:embed="rId11"/>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4"/>
          <a:stretch>
            <a:fillRect/>
          </a:stretch>
        </p:blipFill>
        <p:spPr>
          <a:xfrm>
            <a:off x="2788810" y="4960912"/>
            <a:ext cx="447874" cy="1224190"/>
          </a:xfrm>
          <a:prstGeom prst="rect">
            <a:avLst/>
          </a:prstGeom>
        </p:spPr>
      </p:pic>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15"/>
            <a:stretch>
              <a:fillRect/>
            </a:stretch>
          </p:blipFill>
          <p:spPr>
            <a:xfrm>
              <a:off x="768089" y="-1605208"/>
              <a:ext cx="3768750" cy="5613751"/>
            </a:xfrm>
            <a:prstGeom prst="rect">
              <a:avLst/>
            </a:prstGeom>
          </p:spPr>
        </p:pic>
        <p:pic>
          <p:nvPicPr>
            <p:cNvPr id="43" name="Picture 42"/>
            <p:cNvPicPr>
              <a:picLocks noChangeAspect="1"/>
            </p:cNvPicPr>
            <p:nvPr/>
          </p:nvPicPr>
          <p:blipFill>
            <a:blip r:embed="rId16"/>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15"/>
            <a:stretch>
              <a:fillRect/>
            </a:stretch>
          </p:blipFill>
          <p:spPr>
            <a:xfrm>
              <a:off x="768089" y="-1605208"/>
              <a:ext cx="3768750" cy="5613751"/>
            </a:xfrm>
            <a:prstGeom prst="rect">
              <a:avLst/>
            </a:prstGeom>
          </p:spPr>
        </p:pic>
        <p:pic>
          <p:nvPicPr>
            <p:cNvPr id="49" name="Picture 48"/>
            <p:cNvPicPr>
              <a:picLocks noChangeAspect="1"/>
            </p:cNvPicPr>
            <p:nvPr/>
          </p:nvPicPr>
          <p:blipFill>
            <a:blip r:embed="rId16"/>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15"/>
            <a:stretch>
              <a:fillRect/>
            </a:stretch>
          </p:blipFill>
          <p:spPr>
            <a:xfrm>
              <a:off x="768089" y="-1605208"/>
              <a:ext cx="3768750" cy="5613751"/>
            </a:xfrm>
            <a:prstGeom prst="rect">
              <a:avLst/>
            </a:prstGeom>
          </p:spPr>
        </p:pic>
        <p:pic>
          <p:nvPicPr>
            <p:cNvPr id="52" name="Picture 51"/>
            <p:cNvPicPr>
              <a:picLocks noChangeAspect="1"/>
            </p:cNvPicPr>
            <p:nvPr/>
          </p:nvPicPr>
          <p:blipFill>
            <a:blip r:embed="rId16"/>
            <a:stretch>
              <a:fillRect/>
            </a:stretch>
          </p:blipFill>
          <p:spPr>
            <a:xfrm>
              <a:off x="1755198" y="534480"/>
              <a:ext cx="1361250" cy="1800000"/>
            </a:xfrm>
            <a:prstGeom prst="rect">
              <a:avLst/>
            </a:prstGeom>
          </p:spPr>
        </p:pic>
      </p:grpSp>
      <p:pic>
        <p:nvPicPr>
          <p:cNvPr id="54" name="Picture 53"/>
          <p:cNvPicPr>
            <a:picLocks noChangeAspect="1"/>
          </p:cNvPicPr>
          <p:nvPr/>
        </p:nvPicPr>
        <p:blipFill>
          <a:blip r:embed="rId17"/>
          <a:stretch>
            <a:fillRect/>
          </a:stretch>
        </p:blipFill>
        <p:spPr>
          <a:xfrm>
            <a:off x="4607525" y="3601907"/>
            <a:ext cx="2340000" cy="1473750"/>
          </a:xfrm>
          <a:prstGeom prst="rect">
            <a:avLst/>
          </a:prstGeom>
        </p:spPr>
      </p:pic>
      <p:sp>
        <p:nvSpPr>
          <p:cNvPr id="39" name="TextBox 38"/>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31" name="Group 30"/>
          <p:cNvGrpSpPr/>
          <p:nvPr/>
        </p:nvGrpSpPr>
        <p:grpSpPr>
          <a:xfrm>
            <a:off x="9787568" y="-79793"/>
            <a:ext cx="934789" cy="1104751"/>
            <a:chOff x="9827324" y="-40038"/>
            <a:chExt cx="934789" cy="1104751"/>
          </a:xfrm>
        </p:grpSpPr>
        <p:pic>
          <p:nvPicPr>
            <p:cNvPr id="40" name="Picture 39"/>
            <p:cNvPicPr>
              <a:picLocks noChangeAspect="1"/>
            </p:cNvPicPr>
            <p:nvPr/>
          </p:nvPicPr>
          <p:blipFill>
            <a:blip r:embed="rId11"/>
            <a:stretch>
              <a:fillRect/>
            </a:stretch>
          </p:blipFill>
          <p:spPr>
            <a:xfrm>
              <a:off x="9827324" y="-40038"/>
              <a:ext cx="934789" cy="1104751"/>
            </a:xfrm>
            <a:prstGeom prst="rect">
              <a:avLst/>
            </a:prstGeom>
          </p:spPr>
        </p:pic>
        <p:pic>
          <p:nvPicPr>
            <p:cNvPr id="44" name="Picture 43"/>
            <p:cNvPicPr>
              <a:picLocks noChangeAspect="1"/>
            </p:cNvPicPr>
            <p:nvPr/>
          </p:nvPicPr>
          <p:blipFill>
            <a:blip r:embed="rId18"/>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1783496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par>
                                <p:cTn id="12" presetID="10" presetClass="entr" presetSubtype="0" fill="hold" nodeType="withEffect">
                                  <p:stCondLst>
                                    <p:cond delay="250"/>
                                  </p:stCondLst>
                                  <p:childTnLst>
                                    <p:set>
                                      <p:cBhvr>
                                        <p:cTn id="13" dur="1" fill="hold">
                                          <p:stCondLst>
                                            <p:cond delay="0"/>
                                          </p:stCondLst>
                                        </p:cTn>
                                        <p:tgtEl>
                                          <p:spTgt spid="50"/>
                                        </p:tgtEl>
                                        <p:attrNameLst>
                                          <p:attrName>style.visibility</p:attrName>
                                        </p:attrNameLst>
                                      </p:cBhvr>
                                      <p:to>
                                        <p:strVal val="visible"/>
                                      </p:to>
                                    </p:set>
                                    <p:animEffect transition="in" filter="fade">
                                      <p:cBhvr>
                                        <p:cTn id="1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p:cNvPicPr>
            <a:picLocks noChangeAspect="1"/>
          </p:cNvPicPr>
          <p:nvPr/>
        </p:nvPicPr>
        <p:blipFill>
          <a:blip r:embed="rId2"/>
          <a:stretch>
            <a:fillRect/>
          </a:stretch>
        </p:blipFill>
        <p:spPr>
          <a:xfrm>
            <a:off x="5276712" y="-373535"/>
            <a:ext cx="7264070" cy="4706299"/>
          </a:xfrm>
          <a:prstGeom prst="rect">
            <a:avLst/>
          </a:prstGeom>
        </p:spPr>
      </p:pic>
      <p:grpSp>
        <p:nvGrpSpPr>
          <p:cNvPr id="39" name="Group 38"/>
          <p:cNvGrpSpPr/>
          <p:nvPr/>
        </p:nvGrpSpPr>
        <p:grpSpPr>
          <a:xfrm>
            <a:off x="26828" y="-2672094"/>
            <a:ext cx="2712308" cy="4040125"/>
            <a:chOff x="768089" y="-1605208"/>
            <a:chExt cx="3768750" cy="5613751"/>
          </a:xfrm>
        </p:grpSpPr>
        <p:pic>
          <p:nvPicPr>
            <p:cNvPr id="44" name="Picture 43"/>
            <p:cNvPicPr>
              <a:picLocks noChangeAspect="1"/>
            </p:cNvPicPr>
            <p:nvPr/>
          </p:nvPicPr>
          <p:blipFill>
            <a:blip r:embed="rId3"/>
            <a:stretch>
              <a:fillRect/>
            </a:stretch>
          </p:blipFill>
          <p:spPr>
            <a:xfrm>
              <a:off x="768089" y="-1605208"/>
              <a:ext cx="3768750" cy="5613751"/>
            </a:xfrm>
            <a:prstGeom prst="rect">
              <a:avLst/>
            </a:prstGeom>
          </p:spPr>
        </p:pic>
        <p:pic>
          <p:nvPicPr>
            <p:cNvPr id="45" name="Picture 44"/>
            <p:cNvPicPr>
              <a:picLocks noChangeAspect="1"/>
            </p:cNvPicPr>
            <p:nvPr/>
          </p:nvPicPr>
          <p:blipFill>
            <a:blip r:embed="rId4"/>
            <a:stretch>
              <a:fillRect/>
            </a:stretch>
          </p:blipFill>
          <p:spPr>
            <a:xfrm>
              <a:off x="1755198" y="534480"/>
              <a:ext cx="1361250" cy="1800000"/>
            </a:xfrm>
            <a:prstGeom prst="rect">
              <a:avLst/>
            </a:prstGeom>
          </p:spPr>
        </p:pic>
      </p:grpSp>
      <p:pic>
        <p:nvPicPr>
          <p:cNvPr id="26" name="Picture 25"/>
          <p:cNvPicPr>
            <a:picLocks noChangeAspect="1"/>
          </p:cNvPicPr>
          <p:nvPr/>
        </p:nvPicPr>
        <p:blipFill>
          <a:blip r:embed="rId5"/>
          <a:stretch>
            <a:fillRect/>
          </a:stretch>
        </p:blipFill>
        <p:spPr>
          <a:xfrm>
            <a:off x="2845363" y="4756882"/>
            <a:ext cx="2172796" cy="1400076"/>
          </a:xfrm>
          <a:prstGeom prst="rect">
            <a:avLst/>
          </a:prstGeom>
        </p:spPr>
      </p:pic>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8" name="Picture 37"/>
          <p:cNvPicPr>
            <a:picLocks noChangeAspect="1"/>
          </p:cNvPicPr>
          <p:nvPr/>
        </p:nvPicPr>
        <p:blipFill>
          <a:blip r:embed="rId7"/>
          <a:stretch>
            <a:fillRect/>
          </a:stretch>
        </p:blipFill>
        <p:spPr>
          <a:xfrm>
            <a:off x="8314314" y="267557"/>
            <a:ext cx="3327550" cy="2147980"/>
          </a:xfrm>
          <a:prstGeom prst="rect">
            <a:avLst/>
          </a:prstGeom>
        </p:spPr>
      </p:pic>
      <p:pic>
        <p:nvPicPr>
          <p:cNvPr id="18" name="Picture 17"/>
          <p:cNvPicPr>
            <a:picLocks noChangeAspect="1"/>
          </p:cNvPicPr>
          <p:nvPr/>
        </p:nvPicPr>
        <p:blipFill>
          <a:blip r:embed="rId8"/>
          <a:stretch>
            <a:fillRect/>
          </a:stretch>
        </p:blipFill>
        <p:spPr>
          <a:xfrm>
            <a:off x="3412002" y="1562735"/>
            <a:ext cx="6671087" cy="431054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0"/>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1" name="Group 40"/>
          <p:cNvGrpSpPr/>
          <p:nvPr/>
        </p:nvGrpSpPr>
        <p:grpSpPr>
          <a:xfrm>
            <a:off x="2606742" y="-984809"/>
            <a:ext cx="2712308" cy="4040125"/>
            <a:chOff x="768089" y="-1605208"/>
            <a:chExt cx="3768750" cy="5613751"/>
          </a:xfrm>
        </p:grpSpPr>
        <p:pic>
          <p:nvPicPr>
            <p:cNvPr id="42" name="Picture 41"/>
            <p:cNvPicPr>
              <a:picLocks noChangeAspect="1"/>
            </p:cNvPicPr>
            <p:nvPr/>
          </p:nvPicPr>
          <p:blipFill>
            <a:blip r:embed="rId3"/>
            <a:stretch>
              <a:fillRect/>
            </a:stretch>
          </p:blipFill>
          <p:spPr>
            <a:xfrm>
              <a:off x="768089" y="-1605208"/>
              <a:ext cx="3768750" cy="5613751"/>
            </a:xfrm>
            <a:prstGeom prst="rect">
              <a:avLst/>
            </a:prstGeom>
          </p:spPr>
        </p:pic>
        <p:pic>
          <p:nvPicPr>
            <p:cNvPr id="43" name="Picture 42"/>
            <p:cNvPicPr>
              <a:picLocks noChangeAspect="1"/>
            </p:cNvPicPr>
            <p:nvPr/>
          </p:nvPicPr>
          <p:blipFill>
            <a:blip r:embed="rId4"/>
            <a:stretch>
              <a:fillRect/>
            </a:stretch>
          </p:blipFill>
          <p:spPr>
            <a:xfrm>
              <a:off x="1755198" y="534480"/>
              <a:ext cx="1361250" cy="1800000"/>
            </a:xfrm>
            <a:prstGeom prst="rect">
              <a:avLst/>
            </a:prstGeom>
          </p:spPr>
        </p:pic>
      </p:grpSp>
      <p:grpSp>
        <p:nvGrpSpPr>
          <p:cNvPr id="47" name="Group 46"/>
          <p:cNvGrpSpPr/>
          <p:nvPr/>
        </p:nvGrpSpPr>
        <p:grpSpPr>
          <a:xfrm>
            <a:off x="5208428" y="713362"/>
            <a:ext cx="2712308" cy="4040125"/>
            <a:chOff x="768089" y="-1605208"/>
            <a:chExt cx="3768750" cy="5613751"/>
          </a:xfrm>
        </p:grpSpPr>
        <p:pic>
          <p:nvPicPr>
            <p:cNvPr id="48" name="Picture 47"/>
            <p:cNvPicPr>
              <a:picLocks noChangeAspect="1"/>
            </p:cNvPicPr>
            <p:nvPr/>
          </p:nvPicPr>
          <p:blipFill>
            <a:blip r:embed="rId3"/>
            <a:stretch>
              <a:fillRect/>
            </a:stretch>
          </p:blipFill>
          <p:spPr>
            <a:xfrm>
              <a:off x="768089" y="-1605208"/>
              <a:ext cx="3768750" cy="5613751"/>
            </a:xfrm>
            <a:prstGeom prst="rect">
              <a:avLst/>
            </a:prstGeom>
          </p:spPr>
        </p:pic>
        <p:pic>
          <p:nvPicPr>
            <p:cNvPr id="49" name="Picture 48"/>
            <p:cNvPicPr>
              <a:picLocks noChangeAspect="1"/>
            </p:cNvPicPr>
            <p:nvPr/>
          </p:nvPicPr>
          <p:blipFill>
            <a:blip r:embed="rId4"/>
            <a:stretch>
              <a:fillRect/>
            </a:stretch>
          </p:blipFill>
          <p:spPr>
            <a:xfrm>
              <a:off x="1755198" y="534480"/>
              <a:ext cx="1361250" cy="1800000"/>
            </a:xfrm>
            <a:prstGeom prst="rect">
              <a:avLst/>
            </a:prstGeom>
          </p:spPr>
        </p:pic>
      </p:grpSp>
      <p:grpSp>
        <p:nvGrpSpPr>
          <p:cNvPr id="50" name="Group 49"/>
          <p:cNvGrpSpPr/>
          <p:nvPr/>
        </p:nvGrpSpPr>
        <p:grpSpPr>
          <a:xfrm>
            <a:off x="7777456" y="2422420"/>
            <a:ext cx="2712308" cy="4040125"/>
            <a:chOff x="768089" y="-1605208"/>
            <a:chExt cx="3768750" cy="5613751"/>
          </a:xfrm>
        </p:grpSpPr>
        <p:pic>
          <p:nvPicPr>
            <p:cNvPr id="51" name="Picture 50"/>
            <p:cNvPicPr>
              <a:picLocks noChangeAspect="1"/>
            </p:cNvPicPr>
            <p:nvPr/>
          </p:nvPicPr>
          <p:blipFill>
            <a:blip r:embed="rId3"/>
            <a:stretch>
              <a:fillRect/>
            </a:stretch>
          </p:blipFill>
          <p:spPr>
            <a:xfrm>
              <a:off x="768089" y="-1605208"/>
              <a:ext cx="3768750" cy="5613751"/>
            </a:xfrm>
            <a:prstGeom prst="rect">
              <a:avLst/>
            </a:prstGeom>
          </p:spPr>
        </p:pic>
        <p:pic>
          <p:nvPicPr>
            <p:cNvPr id="52" name="Picture 51"/>
            <p:cNvPicPr>
              <a:picLocks noChangeAspect="1"/>
            </p:cNvPicPr>
            <p:nvPr/>
          </p:nvPicPr>
          <p:blipFill>
            <a:blip r:embed="rId4"/>
            <a:stretch>
              <a:fillRect/>
            </a:stretch>
          </p:blipFill>
          <p:spPr>
            <a:xfrm>
              <a:off x="1755198" y="534480"/>
              <a:ext cx="1361250" cy="1800000"/>
            </a:xfrm>
            <a:prstGeom prst="rect">
              <a:avLst/>
            </a:prstGeom>
          </p:spPr>
        </p:pic>
      </p:grpSp>
      <p:grpSp>
        <p:nvGrpSpPr>
          <p:cNvPr id="46" name="Group 45"/>
          <p:cNvGrpSpPr/>
          <p:nvPr/>
        </p:nvGrpSpPr>
        <p:grpSpPr>
          <a:xfrm>
            <a:off x="10357370" y="4131478"/>
            <a:ext cx="2712308" cy="4040125"/>
            <a:chOff x="768089" y="-1605208"/>
            <a:chExt cx="3768750" cy="5613751"/>
          </a:xfrm>
        </p:grpSpPr>
        <p:pic>
          <p:nvPicPr>
            <p:cNvPr id="54" name="Picture 53"/>
            <p:cNvPicPr>
              <a:picLocks noChangeAspect="1"/>
            </p:cNvPicPr>
            <p:nvPr/>
          </p:nvPicPr>
          <p:blipFill>
            <a:blip r:embed="rId3"/>
            <a:stretch>
              <a:fillRect/>
            </a:stretch>
          </p:blipFill>
          <p:spPr>
            <a:xfrm>
              <a:off x="768089" y="-1605208"/>
              <a:ext cx="3768750" cy="5613751"/>
            </a:xfrm>
            <a:prstGeom prst="rect">
              <a:avLst/>
            </a:prstGeom>
          </p:spPr>
        </p:pic>
        <p:pic>
          <p:nvPicPr>
            <p:cNvPr id="55" name="Picture 54"/>
            <p:cNvPicPr>
              <a:picLocks noChangeAspect="1"/>
            </p:cNvPicPr>
            <p:nvPr/>
          </p:nvPicPr>
          <p:blipFill>
            <a:blip r:embed="rId4"/>
            <a:stretch>
              <a:fillRect/>
            </a:stretch>
          </p:blipFill>
          <p:spPr>
            <a:xfrm>
              <a:off x="1755198" y="534480"/>
              <a:ext cx="1361250" cy="1800000"/>
            </a:xfrm>
            <a:prstGeom prst="rect">
              <a:avLst/>
            </a:prstGeom>
          </p:spPr>
        </p:pic>
      </p:grpSp>
      <p:grpSp>
        <p:nvGrpSpPr>
          <p:cNvPr id="56" name="Group 55"/>
          <p:cNvGrpSpPr/>
          <p:nvPr/>
        </p:nvGrpSpPr>
        <p:grpSpPr>
          <a:xfrm>
            <a:off x="2606742" y="-3412323"/>
            <a:ext cx="2712308" cy="4040125"/>
            <a:chOff x="768089" y="-1605208"/>
            <a:chExt cx="3768750" cy="5613751"/>
          </a:xfrm>
        </p:grpSpPr>
        <p:pic>
          <p:nvPicPr>
            <p:cNvPr id="57" name="Picture 56"/>
            <p:cNvPicPr>
              <a:picLocks noChangeAspect="1"/>
            </p:cNvPicPr>
            <p:nvPr/>
          </p:nvPicPr>
          <p:blipFill>
            <a:blip r:embed="rId3"/>
            <a:stretch>
              <a:fillRect/>
            </a:stretch>
          </p:blipFill>
          <p:spPr>
            <a:xfrm>
              <a:off x="768089" y="-1605208"/>
              <a:ext cx="3768750" cy="5613751"/>
            </a:xfrm>
            <a:prstGeom prst="rect">
              <a:avLst/>
            </a:prstGeom>
          </p:spPr>
        </p:pic>
        <p:pic>
          <p:nvPicPr>
            <p:cNvPr id="58" name="Picture 57"/>
            <p:cNvPicPr>
              <a:picLocks noChangeAspect="1"/>
            </p:cNvPicPr>
            <p:nvPr/>
          </p:nvPicPr>
          <p:blipFill>
            <a:blip r:embed="rId4"/>
            <a:stretch>
              <a:fillRect/>
            </a:stretch>
          </p:blipFill>
          <p:spPr>
            <a:xfrm>
              <a:off x="1755198" y="534480"/>
              <a:ext cx="1361250" cy="1800000"/>
            </a:xfrm>
            <a:prstGeom prst="rect">
              <a:avLst/>
            </a:prstGeom>
          </p:spPr>
        </p:pic>
      </p:grpSp>
      <p:grpSp>
        <p:nvGrpSpPr>
          <p:cNvPr id="59" name="Group 58"/>
          <p:cNvGrpSpPr/>
          <p:nvPr/>
        </p:nvGrpSpPr>
        <p:grpSpPr>
          <a:xfrm>
            <a:off x="5208428" y="-1714152"/>
            <a:ext cx="2712308" cy="4040125"/>
            <a:chOff x="768089" y="-1605208"/>
            <a:chExt cx="3768750" cy="5613751"/>
          </a:xfrm>
        </p:grpSpPr>
        <p:pic>
          <p:nvPicPr>
            <p:cNvPr id="60" name="Picture 59"/>
            <p:cNvPicPr>
              <a:picLocks noChangeAspect="1"/>
            </p:cNvPicPr>
            <p:nvPr/>
          </p:nvPicPr>
          <p:blipFill>
            <a:blip r:embed="rId3"/>
            <a:stretch>
              <a:fillRect/>
            </a:stretch>
          </p:blipFill>
          <p:spPr>
            <a:xfrm>
              <a:off x="768089" y="-1605208"/>
              <a:ext cx="3768750" cy="5613751"/>
            </a:xfrm>
            <a:prstGeom prst="rect">
              <a:avLst/>
            </a:prstGeom>
          </p:spPr>
        </p:pic>
        <p:pic>
          <p:nvPicPr>
            <p:cNvPr id="61" name="Picture 60"/>
            <p:cNvPicPr>
              <a:picLocks noChangeAspect="1"/>
            </p:cNvPicPr>
            <p:nvPr/>
          </p:nvPicPr>
          <p:blipFill>
            <a:blip r:embed="rId4"/>
            <a:stretch>
              <a:fillRect/>
            </a:stretch>
          </p:blipFill>
          <p:spPr>
            <a:xfrm>
              <a:off x="1755198" y="534480"/>
              <a:ext cx="1361250" cy="1800000"/>
            </a:xfrm>
            <a:prstGeom prst="rect">
              <a:avLst/>
            </a:prstGeom>
          </p:spPr>
        </p:pic>
      </p:grpSp>
      <p:grpSp>
        <p:nvGrpSpPr>
          <p:cNvPr id="62" name="Group 61"/>
          <p:cNvGrpSpPr/>
          <p:nvPr/>
        </p:nvGrpSpPr>
        <p:grpSpPr>
          <a:xfrm>
            <a:off x="7777456" y="-5094"/>
            <a:ext cx="2712308" cy="4040125"/>
            <a:chOff x="768089" y="-1605208"/>
            <a:chExt cx="3768750" cy="5613751"/>
          </a:xfrm>
        </p:grpSpPr>
        <p:pic>
          <p:nvPicPr>
            <p:cNvPr id="63" name="Picture 62"/>
            <p:cNvPicPr>
              <a:picLocks noChangeAspect="1"/>
            </p:cNvPicPr>
            <p:nvPr/>
          </p:nvPicPr>
          <p:blipFill>
            <a:blip r:embed="rId3"/>
            <a:stretch>
              <a:fillRect/>
            </a:stretch>
          </p:blipFill>
          <p:spPr>
            <a:xfrm>
              <a:off x="768089" y="-1605208"/>
              <a:ext cx="3768750" cy="5613751"/>
            </a:xfrm>
            <a:prstGeom prst="rect">
              <a:avLst/>
            </a:prstGeom>
          </p:spPr>
        </p:pic>
        <p:pic>
          <p:nvPicPr>
            <p:cNvPr id="64" name="Picture 63"/>
            <p:cNvPicPr>
              <a:picLocks noChangeAspect="1"/>
            </p:cNvPicPr>
            <p:nvPr/>
          </p:nvPicPr>
          <p:blipFill>
            <a:blip r:embed="rId4"/>
            <a:stretch>
              <a:fillRect/>
            </a:stretch>
          </p:blipFill>
          <p:spPr>
            <a:xfrm>
              <a:off x="1755198" y="534480"/>
              <a:ext cx="1361250" cy="1800000"/>
            </a:xfrm>
            <a:prstGeom prst="rect">
              <a:avLst/>
            </a:prstGeom>
          </p:spPr>
        </p:pic>
      </p:grpSp>
      <p:grpSp>
        <p:nvGrpSpPr>
          <p:cNvPr id="65" name="Group 64"/>
          <p:cNvGrpSpPr/>
          <p:nvPr/>
        </p:nvGrpSpPr>
        <p:grpSpPr>
          <a:xfrm>
            <a:off x="10357370" y="1703964"/>
            <a:ext cx="2712308" cy="4040125"/>
            <a:chOff x="768089" y="-1605208"/>
            <a:chExt cx="3768750" cy="5613751"/>
          </a:xfrm>
        </p:grpSpPr>
        <p:pic>
          <p:nvPicPr>
            <p:cNvPr id="66" name="Picture 65"/>
            <p:cNvPicPr>
              <a:picLocks noChangeAspect="1"/>
            </p:cNvPicPr>
            <p:nvPr/>
          </p:nvPicPr>
          <p:blipFill>
            <a:blip r:embed="rId3"/>
            <a:stretch>
              <a:fillRect/>
            </a:stretch>
          </p:blipFill>
          <p:spPr>
            <a:xfrm>
              <a:off x="768089" y="-1605208"/>
              <a:ext cx="3768750" cy="5613751"/>
            </a:xfrm>
            <a:prstGeom prst="rect">
              <a:avLst/>
            </a:prstGeom>
          </p:spPr>
        </p:pic>
        <p:pic>
          <p:nvPicPr>
            <p:cNvPr id="67" name="Picture 66"/>
            <p:cNvPicPr>
              <a:picLocks noChangeAspect="1"/>
            </p:cNvPicPr>
            <p:nvPr/>
          </p:nvPicPr>
          <p:blipFill>
            <a:blip r:embed="rId4"/>
            <a:stretch>
              <a:fillRect/>
            </a:stretch>
          </p:blipFill>
          <p:spPr>
            <a:xfrm>
              <a:off x="1755198" y="534480"/>
              <a:ext cx="1361250" cy="1800000"/>
            </a:xfrm>
            <a:prstGeom prst="rect">
              <a:avLst/>
            </a:prstGeom>
          </p:spPr>
        </p:pic>
      </p:grpSp>
      <p:pic>
        <p:nvPicPr>
          <p:cNvPr id="77" name="Picture 76"/>
          <p:cNvPicPr>
            <a:picLocks noChangeAspect="1"/>
          </p:cNvPicPr>
          <p:nvPr/>
        </p:nvPicPr>
        <p:blipFill>
          <a:blip r:embed="rId5"/>
          <a:stretch>
            <a:fillRect/>
          </a:stretch>
        </p:blipFill>
        <p:spPr>
          <a:xfrm>
            <a:off x="3759299" y="5344301"/>
            <a:ext cx="2172796" cy="1400076"/>
          </a:xfrm>
          <a:prstGeom prst="rect">
            <a:avLst/>
          </a:prstGeom>
        </p:spPr>
      </p:pic>
      <p:pic>
        <p:nvPicPr>
          <p:cNvPr id="78" name="Picture 77"/>
          <p:cNvPicPr>
            <a:picLocks noChangeAspect="1"/>
          </p:cNvPicPr>
          <p:nvPr/>
        </p:nvPicPr>
        <p:blipFill>
          <a:blip r:embed="rId5"/>
          <a:stretch>
            <a:fillRect/>
          </a:stretch>
        </p:blipFill>
        <p:spPr>
          <a:xfrm>
            <a:off x="1908380" y="4146760"/>
            <a:ext cx="2172796" cy="1400076"/>
          </a:xfrm>
          <a:prstGeom prst="rect">
            <a:avLst/>
          </a:prstGeom>
        </p:spPr>
      </p:pic>
      <p:pic>
        <p:nvPicPr>
          <p:cNvPr id="79" name="Picture 78"/>
          <p:cNvPicPr>
            <a:picLocks noChangeAspect="1"/>
          </p:cNvPicPr>
          <p:nvPr/>
        </p:nvPicPr>
        <p:blipFill>
          <a:blip r:embed="rId12"/>
          <a:stretch>
            <a:fillRect/>
          </a:stretch>
        </p:blipFill>
        <p:spPr>
          <a:xfrm>
            <a:off x="1" y="3743009"/>
            <a:ext cx="4822369" cy="3124661"/>
          </a:xfrm>
          <a:prstGeom prst="rect">
            <a:avLst/>
          </a:prstGeom>
        </p:spPr>
      </p:pic>
      <p:pic>
        <p:nvPicPr>
          <p:cNvPr id="80" name="Picture 79"/>
          <p:cNvPicPr>
            <a:picLocks noChangeAspect="1"/>
          </p:cNvPicPr>
          <p:nvPr/>
        </p:nvPicPr>
        <p:blipFill>
          <a:blip r:embed="rId13"/>
          <a:stretch>
            <a:fillRect/>
          </a:stretch>
        </p:blipFill>
        <p:spPr>
          <a:xfrm>
            <a:off x="257977" y="5707769"/>
            <a:ext cx="1481228" cy="956627"/>
          </a:xfrm>
          <a:prstGeom prst="rect">
            <a:avLst/>
          </a:prstGeom>
        </p:spPr>
      </p:pic>
      <p:pic>
        <p:nvPicPr>
          <p:cNvPr id="81" name="Picture 80"/>
          <p:cNvPicPr>
            <a:picLocks noChangeAspect="1"/>
          </p:cNvPicPr>
          <p:nvPr/>
        </p:nvPicPr>
        <p:blipFill>
          <a:blip r:embed="rId14"/>
          <a:stretch>
            <a:fillRect/>
          </a:stretch>
        </p:blipFill>
        <p:spPr>
          <a:xfrm>
            <a:off x="215340" y="3302216"/>
            <a:ext cx="2092500" cy="2340000"/>
          </a:xfrm>
          <a:prstGeom prst="rect">
            <a:avLst/>
          </a:prstGeom>
        </p:spPr>
      </p:pic>
      <p:pic>
        <p:nvPicPr>
          <p:cNvPr id="82" name="Picture 81"/>
          <p:cNvPicPr>
            <a:picLocks noChangeAspect="1"/>
          </p:cNvPicPr>
          <p:nvPr/>
        </p:nvPicPr>
        <p:blipFill>
          <a:blip r:embed="rId10"/>
          <a:stretch>
            <a:fillRect/>
          </a:stretch>
        </p:blipFill>
        <p:spPr>
          <a:xfrm>
            <a:off x="1447611" y="5043761"/>
            <a:ext cx="1237500" cy="1462500"/>
          </a:xfrm>
          <a:prstGeom prst="rect">
            <a:avLst/>
          </a:prstGeom>
        </p:spPr>
      </p:pic>
      <p:pic>
        <p:nvPicPr>
          <p:cNvPr id="83" name="Picture 82"/>
          <p:cNvPicPr>
            <a:picLocks noChangeAspect="1"/>
          </p:cNvPicPr>
          <p:nvPr/>
        </p:nvPicPr>
        <p:blipFill>
          <a:blip r:embed="rId15"/>
          <a:stretch>
            <a:fillRect/>
          </a:stretch>
        </p:blipFill>
        <p:spPr>
          <a:xfrm>
            <a:off x="2788810" y="4960912"/>
            <a:ext cx="447874" cy="1224190"/>
          </a:xfrm>
          <a:prstGeom prst="rect">
            <a:avLst/>
          </a:prstGeom>
        </p:spPr>
      </p:pic>
      <p:pic>
        <p:nvPicPr>
          <p:cNvPr id="84" name="Picture 83"/>
          <p:cNvPicPr>
            <a:picLocks noChangeAspect="1"/>
          </p:cNvPicPr>
          <p:nvPr/>
        </p:nvPicPr>
        <p:blipFill>
          <a:blip r:embed="rId16"/>
          <a:stretch>
            <a:fillRect/>
          </a:stretch>
        </p:blipFill>
        <p:spPr>
          <a:xfrm>
            <a:off x="4607525" y="3601907"/>
            <a:ext cx="2340000" cy="1473750"/>
          </a:xfrm>
          <a:prstGeom prst="rect">
            <a:avLst/>
          </a:prstGeom>
        </p:spPr>
      </p:pic>
      <p:sp>
        <p:nvSpPr>
          <p:cNvPr id="85" name="TextBox 84"/>
          <p:cNvSpPr txBox="1"/>
          <p:nvPr/>
        </p:nvSpPr>
        <p:spPr>
          <a:xfrm>
            <a:off x="581025" y="1657972"/>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AutoScale</a:t>
            </a:r>
            <a:endParaRPr lang="en-US" sz="4000" dirty="0">
              <a:solidFill>
                <a:schemeClr val="bg1"/>
              </a:solidFill>
              <a:latin typeface="Segoe UI Light" panose="020B0502040204020203" pitchFamily="34" charset="0"/>
              <a:cs typeface="Segoe UI Light" panose="020B0502040204020203" pitchFamily="34" charset="0"/>
            </a:endParaRPr>
          </a:p>
        </p:txBody>
      </p:sp>
      <p:grpSp>
        <p:nvGrpSpPr>
          <p:cNvPr id="89" name="Group 88"/>
          <p:cNvGrpSpPr/>
          <p:nvPr/>
        </p:nvGrpSpPr>
        <p:grpSpPr>
          <a:xfrm>
            <a:off x="9787568" y="-79793"/>
            <a:ext cx="934789" cy="1104751"/>
            <a:chOff x="9827324" y="-40038"/>
            <a:chExt cx="934789" cy="1104751"/>
          </a:xfrm>
        </p:grpSpPr>
        <p:pic>
          <p:nvPicPr>
            <p:cNvPr id="90" name="Picture 89"/>
            <p:cNvPicPr>
              <a:picLocks noChangeAspect="1"/>
            </p:cNvPicPr>
            <p:nvPr/>
          </p:nvPicPr>
          <p:blipFill>
            <a:blip r:embed="rId10"/>
            <a:stretch>
              <a:fillRect/>
            </a:stretch>
          </p:blipFill>
          <p:spPr>
            <a:xfrm>
              <a:off x="9827324" y="-40038"/>
              <a:ext cx="934789" cy="1104751"/>
            </a:xfrm>
            <a:prstGeom prst="rect">
              <a:avLst/>
            </a:prstGeom>
          </p:spPr>
        </p:pic>
        <p:pic>
          <p:nvPicPr>
            <p:cNvPr id="91" name="Picture 90"/>
            <p:cNvPicPr>
              <a:picLocks noChangeAspect="1"/>
            </p:cNvPicPr>
            <p:nvPr/>
          </p:nvPicPr>
          <p:blipFill>
            <a:blip r:embed="rId17"/>
            <a:stretch>
              <a:fillRect/>
            </a:stretch>
          </p:blipFill>
          <p:spPr>
            <a:xfrm>
              <a:off x="10368710" y="254515"/>
              <a:ext cx="147937" cy="295874"/>
            </a:xfrm>
            <a:prstGeom prst="rect">
              <a:avLst/>
            </a:prstGeom>
          </p:spPr>
        </p:pic>
      </p:grpSp>
      <p:grpSp>
        <p:nvGrpSpPr>
          <p:cNvPr id="68" name="Group 67"/>
          <p:cNvGrpSpPr/>
          <p:nvPr/>
        </p:nvGrpSpPr>
        <p:grpSpPr>
          <a:xfrm>
            <a:off x="7777456" y="-2431811"/>
            <a:ext cx="2712308" cy="4040125"/>
            <a:chOff x="768089" y="-1605208"/>
            <a:chExt cx="3768750" cy="5613751"/>
          </a:xfrm>
        </p:grpSpPr>
        <p:pic>
          <p:nvPicPr>
            <p:cNvPr id="69" name="Picture 68"/>
            <p:cNvPicPr>
              <a:picLocks noChangeAspect="1"/>
            </p:cNvPicPr>
            <p:nvPr/>
          </p:nvPicPr>
          <p:blipFill>
            <a:blip r:embed="rId3"/>
            <a:stretch>
              <a:fillRect/>
            </a:stretch>
          </p:blipFill>
          <p:spPr>
            <a:xfrm>
              <a:off x="768089" y="-1605208"/>
              <a:ext cx="3768750" cy="5613751"/>
            </a:xfrm>
            <a:prstGeom prst="rect">
              <a:avLst/>
            </a:prstGeom>
          </p:spPr>
        </p:pic>
        <p:pic>
          <p:nvPicPr>
            <p:cNvPr id="70" name="Picture 69"/>
            <p:cNvPicPr>
              <a:picLocks noChangeAspect="1"/>
            </p:cNvPicPr>
            <p:nvPr/>
          </p:nvPicPr>
          <p:blipFill>
            <a:blip r:embed="rId4"/>
            <a:stretch>
              <a:fillRect/>
            </a:stretch>
          </p:blipFill>
          <p:spPr>
            <a:xfrm>
              <a:off x="1755198" y="534480"/>
              <a:ext cx="1361250" cy="1800000"/>
            </a:xfrm>
            <a:prstGeom prst="rect">
              <a:avLst/>
            </a:prstGeom>
          </p:spPr>
        </p:pic>
      </p:grpSp>
      <p:grpSp>
        <p:nvGrpSpPr>
          <p:cNvPr id="71" name="Group 70"/>
          <p:cNvGrpSpPr/>
          <p:nvPr/>
        </p:nvGrpSpPr>
        <p:grpSpPr>
          <a:xfrm>
            <a:off x="10357370" y="-722753"/>
            <a:ext cx="2712308" cy="4040125"/>
            <a:chOff x="768089" y="-1605208"/>
            <a:chExt cx="3768750" cy="5613751"/>
          </a:xfrm>
        </p:grpSpPr>
        <p:pic>
          <p:nvPicPr>
            <p:cNvPr id="72" name="Picture 71"/>
            <p:cNvPicPr>
              <a:picLocks noChangeAspect="1"/>
            </p:cNvPicPr>
            <p:nvPr/>
          </p:nvPicPr>
          <p:blipFill>
            <a:blip r:embed="rId3"/>
            <a:stretch>
              <a:fillRect/>
            </a:stretch>
          </p:blipFill>
          <p:spPr>
            <a:xfrm>
              <a:off x="768089" y="-1605208"/>
              <a:ext cx="3768750" cy="5613751"/>
            </a:xfrm>
            <a:prstGeom prst="rect">
              <a:avLst/>
            </a:prstGeom>
          </p:spPr>
        </p:pic>
        <p:pic>
          <p:nvPicPr>
            <p:cNvPr id="73" name="Picture 72"/>
            <p:cNvPicPr>
              <a:picLocks noChangeAspect="1"/>
            </p:cNvPicPr>
            <p:nvPr/>
          </p:nvPicPr>
          <p:blipFill>
            <a:blip r:embed="rId4"/>
            <a:stretch>
              <a:fillRect/>
            </a:stretch>
          </p:blipFill>
          <p:spPr>
            <a:xfrm>
              <a:off x="1755198" y="534480"/>
              <a:ext cx="1361250" cy="1800000"/>
            </a:xfrm>
            <a:prstGeom prst="rect">
              <a:avLst/>
            </a:prstGeom>
          </p:spPr>
        </p:pic>
      </p:grpSp>
      <p:grpSp>
        <p:nvGrpSpPr>
          <p:cNvPr id="74" name="Group 73"/>
          <p:cNvGrpSpPr/>
          <p:nvPr/>
        </p:nvGrpSpPr>
        <p:grpSpPr>
          <a:xfrm>
            <a:off x="10357370" y="-3128495"/>
            <a:ext cx="2712308" cy="4040125"/>
            <a:chOff x="768089" y="-1605208"/>
            <a:chExt cx="3768750" cy="5613751"/>
          </a:xfrm>
        </p:grpSpPr>
        <p:pic>
          <p:nvPicPr>
            <p:cNvPr id="75" name="Picture 74"/>
            <p:cNvPicPr>
              <a:picLocks noChangeAspect="1"/>
            </p:cNvPicPr>
            <p:nvPr/>
          </p:nvPicPr>
          <p:blipFill>
            <a:blip r:embed="rId3"/>
            <a:stretch>
              <a:fillRect/>
            </a:stretch>
          </p:blipFill>
          <p:spPr>
            <a:xfrm>
              <a:off x="768089" y="-1605208"/>
              <a:ext cx="3768750" cy="5613751"/>
            </a:xfrm>
            <a:prstGeom prst="rect">
              <a:avLst/>
            </a:prstGeom>
          </p:spPr>
        </p:pic>
        <p:pic>
          <p:nvPicPr>
            <p:cNvPr id="76" name="Picture 75"/>
            <p:cNvPicPr>
              <a:picLocks noChangeAspect="1"/>
            </p:cNvPicPr>
            <p:nvPr/>
          </p:nvPicPr>
          <p:blipFill>
            <a:blip r:embed="rId4"/>
            <a:stretch>
              <a:fillRect/>
            </a:stretch>
          </p:blipFill>
          <p:spPr>
            <a:xfrm>
              <a:off x="1755198" y="534480"/>
              <a:ext cx="1361250" cy="1800000"/>
            </a:xfrm>
            <a:prstGeom prst="rect">
              <a:avLst/>
            </a:prstGeom>
          </p:spPr>
        </p:pic>
      </p:grpSp>
    </p:spTree>
    <p:extLst>
      <p:ext uri="{BB962C8B-B14F-4D97-AF65-F5344CB8AC3E}">
        <p14:creationId xmlns:p14="http://schemas.microsoft.com/office/powerpoint/2010/main" val="7562046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77"/>
                                        </p:tgtEl>
                                        <p:attrNameLst>
                                          <p:attrName>style.visibility</p:attrName>
                                        </p:attrNameLst>
                                      </p:cBhvr>
                                      <p:to>
                                        <p:strVal val="visible"/>
                                      </p:to>
                                    </p:set>
                                    <p:animEffect transition="in" filter="wipe(left)">
                                      <p:cBhvr>
                                        <p:cTn id="7" dur="500"/>
                                        <p:tgtEl>
                                          <p:spTgt spid="77"/>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250"/>
                                        <p:tgtEl>
                                          <p:spTgt spid="4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250"/>
                                        <p:tgtEl>
                                          <p:spTgt spid="39"/>
                                        </p:tgtEl>
                                      </p:cBhvr>
                                    </p:animEffect>
                                  </p:childTnLst>
                                </p:cTn>
                              </p:par>
                            </p:childTnLst>
                          </p:cTn>
                        </p:par>
                        <p:par>
                          <p:cTn id="16" fill="hold">
                            <p:stCondLst>
                              <p:cond delay="1250"/>
                            </p:stCondLst>
                            <p:childTnLst>
                              <p:par>
                                <p:cTn id="17" presetID="10" presetClass="entr" presetSubtype="0" fill="hold" nodeType="after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fade">
                                      <p:cBhvr>
                                        <p:cTn id="19" dur="250"/>
                                        <p:tgtEl>
                                          <p:spTgt spid="5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250"/>
                                        <p:tgtEl>
                                          <p:spTgt spid="65"/>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fade">
                                      <p:cBhvr>
                                        <p:cTn id="27" dur="250"/>
                                        <p:tgtEl>
                                          <p:spTgt spid="62"/>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fade">
                                      <p:cBhvr>
                                        <p:cTn id="31" dur="250"/>
                                        <p:tgtEl>
                                          <p:spTgt spid="56"/>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250"/>
                                        <p:tgtEl>
                                          <p:spTgt spid="68"/>
                                        </p:tgtEl>
                                      </p:cBhvr>
                                    </p:animEffect>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250"/>
                                        <p:tgtEl>
                                          <p:spTgt spid="71"/>
                                        </p:tgtEl>
                                      </p:cBhvr>
                                    </p:animEffect>
                                  </p:childTnLst>
                                </p:cTn>
                              </p:par>
                            </p:childTnLst>
                          </p:cTn>
                        </p:par>
                        <p:par>
                          <p:cTn id="40" fill="hold">
                            <p:stCondLst>
                              <p:cond delay="2750"/>
                            </p:stCondLst>
                            <p:childTnLst>
                              <p:par>
                                <p:cTn id="41" presetID="10" presetClass="entr" presetSubtype="0" fill="hold"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25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nodeType="clickEffect">
                                  <p:stCondLst>
                                    <p:cond delay="0"/>
                                  </p:stCondLst>
                                  <p:childTnLst>
                                    <p:animEffect transition="out" filter="fade">
                                      <p:cBhvr>
                                        <p:cTn id="47" dur="500"/>
                                        <p:tgtEl>
                                          <p:spTgt spid="77"/>
                                        </p:tgtEl>
                                      </p:cBhvr>
                                    </p:animEffect>
                                    <p:set>
                                      <p:cBhvr>
                                        <p:cTn id="48" dur="1" fill="hold">
                                          <p:stCondLst>
                                            <p:cond delay="499"/>
                                          </p:stCondLst>
                                        </p:cTn>
                                        <p:tgtEl>
                                          <p:spTgt spid="77"/>
                                        </p:tgtEl>
                                        <p:attrNameLst>
                                          <p:attrName>style.visibility</p:attrName>
                                        </p:attrNameLst>
                                      </p:cBhvr>
                                      <p:to>
                                        <p:strVal val="hidden"/>
                                      </p:to>
                                    </p:set>
                                  </p:childTnLst>
                                </p:cTn>
                              </p:par>
                            </p:childTnLst>
                          </p:cTn>
                        </p:par>
                        <p:par>
                          <p:cTn id="49" fill="hold">
                            <p:stCondLst>
                              <p:cond delay="500"/>
                            </p:stCondLst>
                            <p:childTnLst>
                              <p:par>
                                <p:cTn id="50" presetID="10" presetClass="exit" presetSubtype="0" fill="hold" nodeType="afterEffect">
                                  <p:stCondLst>
                                    <p:cond delay="250"/>
                                  </p:stCondLst>
                                  <p:childTnLst>
                                    <p:animEffect transition="out" filter="fade">
                                      <p:cBhvr>
                                        <p:cTn id="51" dur="250"/>
                                        <p:tgtEl>
                                          <p:spTgt spid="46"/>
                                        </p:tgtEl>
                                      </p:cBhvr>
                                    </p:animEffect>
                                    <p:set>
                                      <p:cBhvr>
                                        <p:cTn id="52" dur="1" fill="hold">
                                          <p:stCondLst>
                                            <p:cond delay="249"/>
                                          </p:stCondLst>
                                        </p:cTn>
                                        <p:tgtEl>
                                          <p:spTgt spid="46"/>
                                        </p:tgtEl>
                                        <p:attrNameLst>
                                          <p:attrName>style.visibility</p:attrName>
                                        </p:attrNameLst>
                                      </p:cBhvr>
                                      <p:to>
                                        <p:strVal val="hidden"/>
                                      </p:to>
                                    </p:set>
                                  </p:childTnLst>
                                </p:cTn>
                              </p:par>
                            </p:childTnLst>
                          </p:cTn>
                        </p:par>
                        <p:par>
                          <p:cTn id="53" fill="hold">
                            <p:stCondLst>
                              <p:cond delay="1000"/>
                            </p:stCondLst>
                            <p:childTnLst>
                              <p:par>
                                <p:cTn id="54" presetID="10" presetClass="exit" presetSubtype="0" fill="hold" nodeType="afterEffect">
                                  <p:stCondLst>
                                    <p:cond delay="0"/>
                                  </p:stCondLst>
                                  <p:childTnLst>
                                    <p:animEffect transition="out" filter="fade">
                                      <p:cBhvr>
                                        <p:cTn id="55" dur="250"/>
                                        <p:tgtEl>
                                          <p:spTgt spid="39"/>
                                        </p:tgtEl>
                                      </p:cBhvr>
                                    </p:animEffect>
                                    <p:set>
                                      <p:cBhvr>
                                        <p:cTn id="56" dur="1" fill="hold">
                                          <p:stCondLst>
                                            <p:cond delay="249"/>
                                          </p:stCondLst>
                                        </p:cTn>
                                        <p:tgtEl>
                                          <p:spTgt spid="39"/>
                                        </p:tgtEl>
                                        <p:attrNameLst>
                                          <p:attrName>style.visibility</p:attrName>
                                        </p:attrNameLst>
                                      </p:cBhvr>
                                      <p:to>
                                        <p:strVal val="hidden"/>
                                      </p:to>
                                    </p:set>
                                  </p:childTnLst>
                                </p:cTn>
                              </p:par>
                            </p:childTnLst>
                          </p:cTn>
                        </p:par>
                        <p:par>
                          <p:cTn id="57" fill="hold">
                            <p:stCondLst>
                              <p:cond delay="1250"/>
                            </p:stCondLst>
                            <p:childTnLst>
                              <p:par>
                                <p:cTn id="58" presetID="10" presetClass="exit" presetSubtype="0" fill="hold" nodeType="afterEffect">
                                  <p:stCondLst>
                                    <p:cond delay="0"/>
                                  </p:stCondLst>
                                  <p:childTnLst>
                                    <p:animEffect transition="out" filter="fade">
                                      <p:cBhvr>
                                        <p:cTn id="59" dur="250"/>
                                        <p:tgtEl>
                                          <p:spTgt spid="59"/>
                                        </p:tgtEl>
                                      </p:cBhvr>
                                    </p:animEffect>
                                    <p:set>
                                      <p:cBhvr>
                                        <p:cTn id="60" dur="1" fill="hold">
                                          <p:stCondLst>
                                            <p:cond delay="249"/>
                                          </p:stCondLst>
                                        </p:cTn>
                                        <p:tgtEl>
                                          <p:spTgt spid="59"/>
                                        </p:tgtEl>
                                        <p:attrNameLst>
                                          <p:attrName>style.visibility</p:attrName>
                                        </p:attrNameLst>
                                      </p:cBhvr>
                                      <p:to>
                                        <p:strVal val="hidden"/>
                                      </p:to>
                                    </p:set>
                                  </p:childTnLst>
                                </p:cTn>
                              </p:par>
                            </p:childTnLst>
                          </p:cTn>
                        </p:par>
                        <p:par>
                          <p:cTn id="61" fill="hold">
                            <p:stCondLst>
                              <p:cond delay="1500"/>
                            </p:stCondLst>
                            <p:childTnLst>
                              <p:par>
                                <p:cTn id="62" presetID="10" presetClass="exit" presetSubtype="0" fill="hold" nodeType="afterEffect">
                                  <p:stCondLst>
                                    <p:cond delay="0"/>
                                  </p:stCondLst>
                                  <p:childTnLst>
                                    <p:animEffect transition="out" filter="fade">
                                      <p:cBhvr>
                                        <p:cTn id="63" dur="250"/>
                                        <p:tgtEl>
                                          <p:spTgt spid="65"/>
                                        </p:tgtEl>
                                      </p:cBhvr>
                                    </p:animEffect>
                                    <p:set>
                                      <p:cBhvr>
                                        <p:cTn id="64" dur="1" fill="hold">
                                          <p:stCondLst>
                                            <p:cond delay="249"/>
                                          </p:stCondLst>
                                        </p:cTn>
                                        <p:tgtEl>
                                          <p:spTgt spid="65"/>
                                        </p:tgtEl>
                                        <p:attrNameLst>
                                          <p:attrName>style.visibility</p:attrName>
                                        </p:attrNameLst>
                                      </p:cBhvr>
                                      <p:to>
                                        <p:strVal val="hidden"/>
                                      </p:to>
                                    </p:set>
                                  </p:childTnLst>
                                </p:cTn>
                              </p:par>
                            </p:childTnLst>
                          </p:cTn>
                        </p:par>
                        <p:par>
                          <p:cTn id="65" fill="hold">
                            <p:stCondLst>
                              <p:cond delay="1750"/>
                            </p:stCondLst>
                            <p:childTnLst>
                              <p:par>
                                <p:cTn id="66" presetID="10" presetClass="exit" presetSubtype="0" fill="hold" nodeType="afterEffect">
                                  <p:stCondLst>
                                    <p:cond delay="0"/>
                                  </p:stCondLst>
                                  <p:childTnLst>
                                    <p:animEffect transition="out" filter="fade">
                                      <p:cBhvr>
                                        <p:cTn id="67" dur="250"/>
                                        <p:tgtEl>
                                          <p:spTgt spid="56"/>
                                        </p:tgtEl>
                                      </p:cBhvr>
                                    </p:animEffect>
                                    <p:set>
                                      <p:cBhvr>
                                        <p:cTn id="68" dur="1" fill="hold">
                                          <p:stCondLst>
                                            <p:cond delay="249"/>
                                          </p:stCondLst>
                                        </p:cTn>
                                        <p:tgtEl>
                                          <p:spTgt spid="56"/>
                                        </p:tgtEl>
                                        <p:attrNameLst>
                                          <p:attrName>style.visibility</p:attrName>
                                        </p:attrNameLst>
                                      </p:cBhvr>
                                      <p:to>
                                        <p:strVal val="hidden"/>
                                      </p:to>
                                    </p:set>
                                  </p:childTnLst>
                                </p:cTn>
                              </p:par>
                            </p:childTnLst>
                          </p:cTn>
                        </p:par>
                        <p:par>
                          <p:cTn id="69" fill="hold">
                            <p:stCondLst>
                              <p:cond delay="2000"/>
                            </p:stCondLst>
                            <p:childTnLst>
                              <p:par>
                                <p:cTn id="70" presetID="10" presetClass="exit" presetSubtype="0" fill="hold" nodeType="afterEffect">
                                  <p:stCondLst>
                                    <p:cond delay="0"/>
                                  </p:stCondLst>
                                  <p:childTnLst>
                                    <p:animEffect transition="out" filter="fade">
                                      <p:cBhvr>
                                        <p:cTn id="71" dur="250"/>
                                        <p:tgtEl>
                                          <p:spTgt spid="68"/>
                                        </p:tgtEl>
                                      </p:cBhvr>
                                    </p:animEffect>
                                    <p:set>
                                      <p:cBhvr>
                                        <p:cTn id="72" dur="1" fill="hold">
                                          <p:stCondLst>
                                            <p:cond delay="249"/>
                                          </p:stCondLst>
                                        </p:cTn>
                                        <p:tgtEl>
                                          <p:spTgt spid="68"/>
                                        </p:tgtEl>
                                        <p:attrNameLst>
                                          <p:attrName>style.visibility</p:attrName>
                                        </p:attrNameLst>
                                      </p:cBhvr>
                                      <p:to>
                                        <p:strVal val="hidden"/>
                                      </p:to>
                                    </p:set>
                                  </p:childTnLst>
                                </p:cTn>
                              </p:par>
                            </p:childTnLst>
                          </p:cTn>
                        </p:par>
                        <p:par>
                          <p:cTn id="73" fill="hold">
                            <p:stCondLst>
                              <p:cond delay="2250"/>
                            </p:stCondLst>
                            <p:childTnLst>
                              <p:par>
                                <p:cTn id="74" presetID="10" presetClass="exit" presetSubtype="0" fill="hold" nodeType="afterEffect">
                                  <p:stCondLst>
                                    <p:cond delay="0"/>
                                  </p:stCondLst>
                                  <p:childTnLst>
                                    <p:animEffect transition="out" filter="fade">
                                      <p:cBhvr>
                                        <p:cTn id="75" dur="250"/>
                                        <p:tgtEl>
                                          <p:spTgt spid="71"/>
                                        </p:tgtEl>
                                      </p:cBhvr>
                                    </p:animEffect>
                                    <p:set>
                                      <p:cBhvr>
                                        <p:cTn id="76" dur="1" fill="hold">
                                          <p:stCondLst>
                                            <p:cond delay="249"/>
                                          </p:stCondLst>
                                        </p:cTn>
                                        <p:tgtEl>
                                          <p:spTgt spid="71"/>
                                        </p:tgtEl>
                                        <p:attrNameLst>
                                          <p:attrName>style.visibility</p:attrName>
                                        </p:attrNameLst>
                                      </p:cBhvr>
                                      <p:to>
                                        <p:strVal val="hidden"/>
                                      </p:to>
                                    </p:set>
                                  </p:childTnLst>
                                </p:cTn>
                              </p:par>
                            </p:childTnLst>
                          </p:cTn>
                        </p:par>
                        <p:par>
                          <p:cTn id="77" fill="hold">
                            <p:stCondLst>
                              <p:cond delay="2500"/>
                            </p:stCondLst>
                            <p:childTnLst>
                              <p:par>
                                <p:cTn id="78" presetID="10" presetClass="exit" presetSubtype="0" fill="hold" nodeType="afterEffect">
                                  <p:stCondLst>
                                    <p:cond delay="0"/>
                                  </p:stCondLst>
                                  <p:childTnLst>
                                    <p:animEffect transition="out" filter="fade">
                                      <p:cBhvr>
                                        <p:cTn id="79" dur="250"/>
                                        <p:tgtEl>
                                          <p:spTgt spid="74"/>
                                        </p:tgtEl>
                                      </p:cBhvr>
                                    </p:animEffect>
                                    <p:set>
                                      <p:cBhvr>
                                        <p:cTn id="80" dur="1" fill="hold">
                                          <p:stCondLst>
                                            <p:cond delay="249"/>
                                          </p:stCondLst>
                                        </p:cTn>
                                        <p:tgtEl>
                                          <p:spTgt spid="74"/>
                                        </p:tgtEl>
                                        <p:attrNameLst>
                                          <p:attrName>style.visibility</p:attrName>
                                        </p:attrNameLst>
                                      </p:cBhvr>
                                      <p:to>
                                        <p:strVal val="hidden"/>
                                      </p:to>
                                    </p:set>
                                  </p:childTnLst>
                                </p:cTn>
                              </p:par>
                            </p:childTnLst>
                          </p:cTn>
                        </p:par>
                        <p:par>
                          <p:cTn id="81" fill="hold">
                            <p:stCondLst>
                              <p:cond delay="2750"/>
                            </p:stCondLst>
                            <p:childTnLst>
                              <p:par>
                                <p:cTn id="82" presetID="10" presetClass="exit" presetSubtype="0" fill="hold" nodeType="afterEffect">
                                  <p:stCondLst>
                                    <p:cond delay="0"/>
                                  </p:stCondLst>
                                  <p:childTnLst>
                                    <p:animEffect transition="out" filter="fade">
                                      <p:cBhvr>
                                        <p:cTn id="83" dur="250"/>
                                        <p:tgtEl>
                                          <p:spTgt spid="62"/>
                                        </p:tgtEl>
                                      </p:cBhvr>
                                    </p:animEffect>
                                    <p:set>
                                      <p:cBhvr>
                                        <p:cTn id="84" dur="1" fill="hold">
                                          <p:stCondLst>
                                            <p:cond delay="249"/>
                                          </p:stCondLst>
                                        </p:cTn>
                                        <p:tgtEl>
                                          <p:spTgt spid="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129" y="134754"/>
            <a:ext cx="12066872" cy="646331"/>
          </a:xfrm>
          <a:prstGeom prst="rect">
            <a:avLst/>
          </a:prstGeom>
          <a:noFill/>
        </p:spPr>
        <p:txBody>
          <a:bodyPr wrap="square" rtlCol="0">
            <a:spAutoFit/>
          </a:bodyPr>
          <a:lstStyle/>
          <a:p>
            <a:pPr algn="r"/>
            <a:r>
              <a:rPr lang="en-US" sz="3600" dirty="0" smtClean="0">
                <a:solidFill>
                  <a:prstClr val="white"/>
                </a:solidFill>
              </a:rPr>
              <a:t>Auto-Scaling</a:t>
            </a:r>
            <a:endParaRPr lang="en-US" sz="3600" dirty="0">
              <a:solidFill>
                <a:prstClr val="white"/>
              </a:solidFill>
            </a:endParaRPr>
          </a:p>
        </p:txBody>
      </p:sp>
      <p:grpSp>
        <p:nvGrpSpPr>
          <p:cNvPr id="4" name="Group 3"/>
          <p:cNvGrpSpPr/>
          <p:nvPr/>
        </p:nvGrpSpPr>
        <p:grpSpPr>
          <a:xfrm>
            <a:off x="2999285" y="1899062"/>
            <a:ext cx="6384569" cy="532564"/>
            <a:chOff x="2844907" y="1899062"/>
            <a:chExt cx="6384569" cy="532564"/>
          </a:xfrm>
          <a:solidFill>
            <a:srgbClr val="999999"/>
          </a:solidFill>
        </p:grpSpPr>
        <p:grpSp>
          <p:nvGrpSpPr>
            <p:cNvPr id="5" name="Group 4"/>
            <p:cNvGrpSpPr/>
            <p:nvPr/>
          </p:nvGrpSpPr>
          <p:grpSpPr>
            <a:xfrm>
              <a:off x="3540169" y="1962418"/>
              <a:ext cx="4992400" cy="396508"/>
              <a:chOff x="3290793" y="2025775"/>
              <a:chExt cx="4992400" cy="396508"/>
            </a:xfrm>
            <a:grpFill/>
          </p:grpSpPr>
          <p:sp>
            <p:nvSpPr>
              <p:cNvPr id="8" name="Rectangle 7"/>
              <p:cNvSpPr/>
              <p:nvPr/>
            </p:nvSpPr>
            <p:spPr bwMode="auto">
              <a:xfrm>
                <a:off x="3290793" y="2134948"/>
                <a:ext cx="4992400" cy="196851"/>
              </a:xfrm>
              <a:prstGeom prst="rect">
                <a:avLst/>
              </a:prstGeom>
              <a:grpFill/>
              <a:ln>
                <a:solidFill>
                  <a:srgbClr val="99999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solidFill>
                    <a:srgbClr val="999999"/>
                  </a:solidFill>
                </a:endParaRPr>
              </a:p>
            </p:txBody>
          </p:sp>
          <p:sp>
            <p:nvSpPr>
              <p:cNvPr id="9" name="Rectangle 8"/>
              <p:cNvSpPr/>
              <p:nvPr/>
            </p:nvSpPr>
            <p:spPr bwMode="auto">
              <a:xfrm>
                <a:off x="3898180" y="2134949"/>
                <a:ext cx="2260385" cy="196851"/>
              </a:xfrm>
              <a:prstGeom prst="rect">
                <a:avLst/>
              </a:prstGeom>
              <a:solidFill>
                <a:srgbClr val="289F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0" name="Rectangle 9"/>
              <p:cNvSpPr/>
              <p:nvPr/>
            </p:nvSpPr>
            <p:spPr bwMode="auto">
              <a:xfrm>
                <a:off x="3796684" y="2025776"/>
                <a:ext cx="101496" cy="396507"/>
              </a:xfrm>
              <a:prstGeom prst="rect">
                <a:avLst/>
              </a:prstGeom>
              <a:solidFill>
                <a:srgbClr val="00B0F0"/>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1" name="Rectangle 10"/>
              <p:cNvSpPr/>
              <p:nvPr/>
            </p:nvSpPr>
            <p:spPr bwMode="auto">
              <a:xfrm>
                <a:off x="6158565" y="2025775"/>
                <a:ext cx="101496" cy="396507"/>
              </a:xfrm>
              <a:prstGeom prst="rect">
                <a:avLst/>
              </a:prstGeom>
              <a:solidFill>
                <a:srgbClr val="00B0F0"/>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grpSp>
        <p:sp>
          <p:nvSpPr>
            <p:cNvPr id="6" name="TextBox 5"/>
            <p:cNvSpPr txBox="1"/>
            <p:nvPr/>
          </p:nvSpPr>
          <p:spPr>
            <a:xfrm>
              <a:off x="2844907" y="1899062"/>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2</a:t>
              </a:r>
            </a:p>
          </p:txBody>
        </p:sp>
        <p:sp>
          <p:nvSpPr>
            <p:cNvPr id="7" name="TextBox 6"/>
            <p:cNvSpPr txBox="1"/>
            <p:nvPr/>
          </p:nvSpPr>
          <p:spPr>
            <a:xfrm>
              <a:off x="8635710" y="1908406"/>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6</a:t>
              </a:r>
            </a:p>
          </p:txBody>
        </p:sp>
      </p:grpSp>
      <p:grpSp>
        <p:nvGrpSpPr>
          <p:cNvPr id="12" name="Group 11"/>
          <p:cNvGrpSpPr/>
          <p:nvPr/>
        </p:nvGrpSpPr>
        <p:grpSpPr>
          <a:xfrm>
            <a:off x="2999285" y="2979983"/>
            <a:ext cx="6384569" cy="523220"/>
            <a:chOff x="2749907" y="2979983"/>
            <a:chExt cx="6384569" cy="523220"/>
          </a:xfrm>
        </p:grpSpPr>
        <p:grpSp>
          <p:nvGrpSpPr>
            <p:cNvPr id="13" name="Group 12"/>
            <p:cNvGrpSpPr/>
            <p:nvPr/>
          </p:nvGrpSpPr>
          <p:grpSpPr>
            <a:xfrm>
              <a:off x="3445169" y="3168356"/>
              <a:ext cx="4992624" cy="186277"/>
              <a:chOff x="2274474" y="1232678"/>
              <a:chExt cx="4992624" cy="186277"/>
            </a:xfrm>
          </p:grpSpPr>
          <p:sp>
            <p:nvSpPr>
              <p:cNvPr id="18" name="Rectangle 17"/>
              <p:cNvSpPr/>
              <p:nvPr/>
            </p:nvSpPr>
            <p:spPr bwMode="auto">
              <a:xfrm>
                <a:off x="2274474" y="1232679"/>
                <a:ext cx="4992624" cy="186276"/>
              </a:xfrm>
              <a:prstGeom prst="rect">
                <a:avLst/>
              </a:prstGeom>
              <a:solidFill>
                <a:srgbClr val="99999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9" name="Rectangle 18"/>
              <p:cNvSpPr/>
              <p:nvPr/>
            </p:nvSpPr>
            <p:spPr bwMode="auto">
              <a:xfrm>
                <a:off x="5243742" y="1232678"/>
                <a:ext cx="1309531" cy="185046"/>
              </a:xfrm>
              <a:prstGeom prst="rect">
                <a:avLst/>
              </a:prstGeom>
              <a:solidFill>
                <a:srgbClr val="289F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grpSp>
        <p:sp>
          <p:nvSpPr>
            <p:cNvPr id="14" name="Rectangle 13"/>
            <p:cNvSpPr/>
            <p:nvPr/>
          </p:nvSpPr>
          <p:spPr bwMode="auto">
            <a:xfrm>
              <a:off x="6363689" y="3062625"/>
              <a:ext cx="101496" cy="396507"/>
            </a:xfrm>
            <a:prstGeom prst="rect">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5" name="Rectangle 14"/>
            <p:cNvSpPr/>
            <p:nvPr/>
          </p:nvSpPr>
          <p:spPr bwMode="auto">
            <a:xfrm>
              <a:off x="7696600" y="3062624"/>
              <a:ext cx="101496" cy="396507"/>
            </a:xfrm>
            <a:prstGeom prst="rect">
              <a:avLst/>
            </a:prstGeom>
            <a:solidFill>
              <a:schemeClr val="tx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580" fontAlgn="base">
                <a:spcBef>
                  <a:spcPct val="0"/>
                </a:spcBef>
                <a:spcAft>
                  <a:spcPct val="0"/>
                </a:spcAft>
              </a:pPr>
              <a:endParaRPr lang="en-US" sz="1700" dirty="0">
                <a:gradFill>
                  <a:gsLst>
                    <a:gs pos="0">
                      <a:srgbClr val="5F5F5F"/>
                    </a:gs>
                    <a:gs pos="100000">
                      <a:srgbClr val="5F5F5F"/>
                    </a:gs>
                  </a:gsLst>
                  <a:lin ang="5400000" scaled="0"/>
                </a:gradFill>
              </a:endParaRPr>
            </a:p>
          </p:txBody>
        </p:sp>
        <p:sp>
          <p:nvSpPr>
            <p:cNvPr id="16" name="TextBox 15"/>
            <p:cNvSpPr txBox="1"/>
            <p:nvPr/>
          </p:nvSpPr>
          <p:spPr>
            <a:xfrm>
              <a:off x="2749907" y="2979983"/>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60</a:t>
              </a:r>
            </a:p>
          </p:txBody>
        </p:sp>
        <p:sp>
          <p:nvSpPr>
            <p:cNvPr id="17" name="TextBox 16"/>
            <p:cNvSpPr txBox="1"/>
            <p:nvPr/>
          </p:nvSpPr>
          <p:spPr>
            <a:xfrm>
              <a:off x="8540710" y="2979983"/>
              <a:ext cx="593766" cy="523220"/>
            </a:xfrm>
            <a:prstGeom prst="rect">
              <a:avLst/>
            </a:prstGeom>
            <a:noFill/>
            <a:ln w="19050">
              <a:solidFill>
                <a:schemeClr val="bg2">
                  <a:lumMod val="75000"/>
                </a:schemeClr>
              </a:solidFill>
            </a:ln>
          </p:spPr>
          <p:txBody>
            <a:bodyPr wrap="square" rtlCol="0">
              <a:spAutoFit/>
            </a:bodyPr>
            <a:lstStyle/>
            <a:p>
              <a:pPr algn="ctr"/>
              <a:r>
                <a:rPr lang="en-US" sz="2800" dirty="0">
                  <a:solidFill>
                    <a:schemeClr val="bg1"/>
                  </a:solidFill>
                </a:rPr>
                <a:t>80</a:t>
              </a:r>
            </a:p>
          </p:txBody>
        </p:sp>
      </p:grpSp>
      <p:sp>
        <p:nvSpPr>
          <p:cNvPr id="20" name="TextBox 19"/>
          <p:cNvSpPr txBox="1"/>
          <p:nvPr/>
        </p:nvSpPr>
        <p:spPr>
          <a:xfrm>
            <a:off x="339034" y="1899061"/>
            <a:ext cx="2557110" cy="523220"/>
          </a:xfrm>
          <a:prstGeom prst="rect">
            <a:avLst/>
          </a:prstGeom>
          <a:noFill/>
        </p:spPr>
        <p:txBody>
          <a:bodyPr wrap="none" rtlCol="0">
            <a:spAutoFit/>
          </a:bodyPr>
          <a:lstStyle/>
          <a:p>
            <a:r>
              <a:rPr lang="en-US" sz="2800" dirty="0">
                <a:solidFill>
                  <a:schemeClr val="bg1"/>
                </a:solidFill>
              </a:rPr>
              <a:t>Instance Count</a:t>
            </a:r>
          </a:p>
        </p:txBody>
      </p:sp>
      <p:sp>
        <p:nvSpPr>
          <p:cNvPr id="22" name="TextBox 21"/>
          <p:cNvSpPr txBox="1"/>
          <p:nvPr/>
        </p:nvSpPr>
        <p:spPr>
          <a:xfrm>
            <a:off x="9486771" y="2979983"/>
            <a:ext cx="1357616" cy="523220"/>
          </a:xfrm>
          <a:prstGeom prst="rect">
            <a:avLst/>
          </a:prstGeom>
          <a:noFill/>
        </p:spPr>
        <p:txBody>
          <a:bodyPr wrap="none" rtlCol="0">
            <a:spAutoFit/>
          </a:bodyPr>
          <a:lstStyle/>
          <a:p>
            <a:r>
              <a:rPr lang="en-US" sz="2800" dirty="0">
                <a:solidFill>
                  <a:schemeClr val="bg1"/>
                </a:solidFill>
              </a:rPr>
              <a:t>Percent</a:t>
            </a:r>
          </a:p>
        </p:txBody>
      </p:sp>
      <p:sp>
        <p:nvSpPr>
          <p:cNvPr id="23" name="TextBox 22"/>
          <p:cNvSpPr txBox="1"/>
          <p:nvPr/>
        </p:nvSpPr>
        <p:spPr>
          <a:xfrm>
            <a:off x="9486771" y="1908406"/>
            <a:ext cx="1649811" cy="523220"/>
          </a:xfrm>
          <a:prstGeom prst="rect">
            <a:avLst/>
          </a:prstGeom>
          <a:noFill/>
        </p:spPr>
        <p:txBody>
          <a:bodyPr wrap="none" rtlCol="0">
            <a:spAutoFit/>
          </a:bodyPr>
          <a:lstStyle/>
          <a:p>
            <a:r>
              <a:rPr lang="en-US" sz="2800" dirty="0">
                <a:solidFill>
                  <a:schemeClr val="bg1"/>
                </a:solidFill>
              </a:rPr>
              <a:t>Instances</a:t>
            </a:r>
          </a:p>
        </p:txBody>
      </p:sp>
      <p:sp>
        <p:nvSpPr>
          <p:cNvPr id="24" name="TextBox 23"/>
          <p:cNvSpPr txBox="1"/>
          <p:nvPr/>
        </p:nvSpPr>
        <p:spPr>
          <a:xfrm>
            <a:off x="1485701" y="2935911"/>
            <a:ext cx="854721" cy="523220"/>
          </a:xfrm>
          <a:prstGeom prst="rect">
            <a:avLst/>
          </a:prstGeom>
          <a:noFill/>
        </p:spPr>
        <p:txBody>
          <a:bodyPr wrap="none" rtlCol="0">
            <a:spAutoFit/>
          </a:bodyPr>
          <a:lstStyle/>
          <a:p>
            <a:r>
              <a:rPr lang="en-US" sz="2800" dirty="0" smtClean="0">
                <a:solidFill>
                  <a:schemeClr val="bg1"/>
                </a:solidFill>
              </a:rPr>
              <a:t>CPU</a:t>
            </a:r>
            <a:endParaRPr lang="en-US" sz="2800" dirty="0">
              <a:solidFill>
                <a:schemeClr val="bg1"/>
              </a:solidFill>
            </a:endParaRPr>
          </a:p>
        </p:txBody>
      </p:sp>
    </p:spTree>
    <p:extLst>
      <p:ext uri="{BB962C8B-B14F-4D97-AF65-F5344CB8AC3E}">
        <p14:creationId xmlns:p14="http://schemas.microsoft.com/office/powerpoint/2010/main" val="35557510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Subtitle 2"/>
          <p:cNvSpPr>
            <a:spLocks noGrp="1"/>
          </p:cNvSpPr>
          <p:nvPr>
            <p:ph type="subTitle" idx="1"/>
          </p:nvPr>
        </p:nvSpPr>
        <p:spPr/>
        <p:txBody>
          <a:bodyPr>
            <a:normAutofit fontScale="85000" lnSpcReduction="20000"/>
          </a:bodyPr>
          <a:lstStyle/>
          <a:p>
            <a:r>
              <a:rPr lang="en-US" sz="4400" dirty="0" smtClean="0">
                <a:latin typeface="+mj-lt"/>
              </a:rPr>
              <a:t>Manual Scale</a:t>
            </a:r>
          </a:p>
          <a:p>
            <a:r>
              <a:rPr lang="en-US" sz="4400" dirty="0" smtClean="0">
                <a:latin typeface="+mj-lt"/>
              </a:rPr>
              <a:t>Scheduled Scale</a:t>
            </a:r>
          </a:p>
          <a:p>
            <a:r>
              <a:rPr lang="en-US" sz="4400" dirty="0" smtClean="0">
                <a:latin typeface="+mj-lt"/>
              </a:rPr>
              <a:t>Auto Scale</a:t>
            </a:r>
            <a:endParaRPr lang="en-US" sz="4400" dirty="0">
              <a:latin typeface="+mj-lt"/>
            </a:endParaRPr>
          </a:p>
        </p:txBody>
      </p:sp>
    </p:spTree>
    <p:extLst>
      <p:ext uri="{BB962C8B-B14F-4D97-AF65-F5344CB8AC3E}">
        <p14:creationId xmlns:p14="http://schemas.microsoft.com/office/powerpoint/2010/main" val="24873901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129" y="134754"/>
            <a:ext cx="12066872" cy="646331"/>
          </a:xfrm>
          <a:prstGeom prst="rect">
            <a:avLst/>
          </a:prstGeom>
          <a:noFill/>
        </p:spPr>
        <p:txBody>
          <a:bodyPr wrap="square" rtlCol="0">
            <a:spAutoFit/>
          </a:bodyPr>
          <a:lstStyle/>
          <a:p>
            <a:pPr algn="r"/>
            <a:r>
              <a:rPr lang="en-US" sz="3600" dirty="0" smtClean="0">
                <a:solidFill>
                  <a:prstClr val="white"/>
                </a:solidFill>
              </a:rPr>
              <a:t>Auto-Scale Considerations</a:t>
            </a:r>
            <a:endParaRPr lang="en-US" sz="3600" dirty="0">
              <a:solidFill>
                <a:prstClr val="white"/>
              </a:solidFill>
            </a:endParaRPr>
          </a:p>
        </p:txBody>
      </p:sp>
      <p:sp>
        <p:nvSpPr>
          <p:cNvPr id="5" name="Content Placeholder 4"/>
          <p:cNvSpPr>
            <a:spLocks noGrp="1"/>
          </p:cNvSpPr>
          <p:nvPr>
            <p:ph idx="1"/>
          </p:nvPr>
        </p:nvSpPr>
        <p:spPr/>
        <p:txBody>
          <a:bodyPr/>
          <a:lstStyle/>
          <a:p>
            <a:r>
              <a:rPr lang="en-US" dirty="0" smtClean="0"/>
              <a:t>Only Scales the Web Tier</a:t>
            </a:r>
          </a:p>
          <a:p>
            <a:r>
              <a:rPr lang="en-US" dirty="0" smtClean="0"/>
              <a:t>Scale Up/Down is not instantaneous</a:t>
            </a:r>
          </a:p>
          <a:p>
            <a:pPr lvl="1"/>
            <a:r>
              <a:rPr lang="en-US" dirty="0" smtClean="0"/>
              <a:t>~ 5 minutes</a:t>
            </a:r>
          </a:p>
          <a:p>
            <a:endParaRPr lang="en-US" dirty="0"/>
          </a:p>
        </p:txBody>
      </p:sp>
    </p:spTree>
    <p:extLst>
      <p:ext uri="{BB962C8B-B14F-4D97-AF65-F5344CB8AC3E}">
        <p14:creationId xmlns:p14="http://schemas.microsoft.com/office/powerpoint/2010/main" val="11669394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Site Slots (aka staging)</a:t>
            </a:r>
            <a:endParaRPr lang="en-US" sz="8800" dirty="0"/>
          </a:p>
        </p:txBody>
      </p:sp>
    </p:spTree>
    <p:extLst>
      <p:ext uri="{BB962C8B-B14F-4D97-AF65-F5344CB8AC3E}">
        <p14:creationId xmlns:p14="http://schemas.microsoft.com/office/powerpoint/2010/main" val="3485938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2845363" y="4756882"/>
            <a:ext cx="2172796" cy="1400076"/>
          </a:xfrm>
          <a:prstGeom prst="rect">
            <a:avLst/>
          </a:prstGeom>
        </p:spPr>
      </p:pic>
      <p:pic>
        <p:nvPicPr>
          <p:cNvPr id="30" name="Picture 29"/>
          <p:cNvPicPr>
            <a:picLocks noChangeAspect="1"/>
          </p:cNvPicPr>
          <p:nvPr/>
        </p:nvPicPr>
        <p:blipFill>
          <a:blip r:embed="rId4"/>
          <a:stretch>
            <a:fillRect/>
          </a:stretch>
        </p:blipFill>
        <p:spPr>
          <a:xfrm>
            <a:off x="6609503" y="0"/>
            <a:ext cx="5582498" cy="3614057"/>
          </a:xfrm>
          <a:prstGeom prst="rect">
            <a:avLst/>
          </a:prstGeom>
        </p:spPr>
      </p:pic>
      <p:pic>
        <p:nvPicPr>
          <p:cNvPr id="38" name="Picture 37"/>
          <p:cNvPicPr>
            <a:picLocks noChangeAspect="1"/>
          </p:cNvPicPr>
          <p:nvPr/>
        </p:nvPicPr>
        <p:blipFill>
          <a:blip r:embed="rId5"/>
          <a:stretch>
            <a:fillRect/>
          </a:stretch>
        </p:blipFill>
        <p:spPr>
          <a:xfrm>
            <a:off x="8314314" y="267557"/>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pic>
        <p:nvPicPr>
          <p:cNvPr id="16" name="Picture 15"/>
          <p:cNvPicPr>
            <a:picLocks noChangeAspect="1"/>
          </p:cNvPicPr>
          <p:nvPr/>
        </p:nvPicPr>
        <p:blipFill>
          <a:blip r:embed="rId8"/>
          <a:stretch>
            <a:fillRect/>
          </a:stretch>
        </p:blipFill>
        <p:spPr>
          <a:xfrm>
            <a:off x="10156137" y="2523955"/>
            <a:ext cx="1468487" cy="948588"/>
          </a:xfrm>
          <a:prstGeom prst="rect">
            <a:avLst/>
          </a:prstGeom>
        </p:spPr>
      </p:pic>
      <p:pic>
        <p:nvPicPr>
          <p:cNvPr id="21" name="Picture 20"/>
          <p:cNvPicPr>
            <a:picLocks noChangeAspect="1"/>
          </p:cNvPicPr>
          <p:nvPr/>
        </p:nvPicPr>
        <p:blipFill>
          <a:blip r:embed="rId9"/>
          <a:stretch>
            <a:fillRect/>
          </a:stretch>
        </p:blipFill>
        <p:spPr>
          <a:xfrm>
            <a:off x="1" y="3743009"/>
            <a:ext cx="4822369" cy="3124661"/>
          </a:xfrm>
          <a:prstGeom prst="rect">
            <a:avLst/>
          </a:prstGeom>
        </p:spPr>
      </p:pic>
      <p:pic>
        <p:nvPicPr>
          <p:cNvPr id="22" name="Picture 21"/>
          <p:cNvPicPr>
            <a:picLocks noChangeAspect="1"/>
          </p:cNvPicPr>
          <p:nvPr/>
        </p:nvPicPr>
        <p:blipFill>
          <a:blip r:embed="rId10"/>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3"/>
          <a:stretch>
            <a:fillRect/>
          </a:stretch>
        </p:blipFill>
        <p:spPr>
          <a:xfrm>
            <a:off x="8087219" y="1636202"/>
            <a:ext cx="1507500" cy="978750"/>
          </a:xfrm>
          <a:prstGeom prst="rect">
            <a:avLst/>
          </a:prstGeom>
        </p:spPr>
      </p:pic>
      <p:pic>
        <p:nvPicPr>
          <p:cNvPr id="27" name="Picture 26"/>
          <p:cNvPicPr>
            <a:picLocks noChangeAspect="1"/>
          </p:cNvPicPr>
          <p:nvPr/>
        </p:nvPicPr>
        <p:blipFill>
          <a:blip r:embed="rId14"/>
          <a:stretch>
            <a:fillRect/>
          </a:stretch>
        </p:blipFill>
        <p:spPr>
          <a:xfrm>
            <a:off x="215340" y="3302216"/>
            <a:ext cx="2092500" cy="2340000"/>
          </a:xfrm>
          <a:prstGeom prst="rect">
            <a:avLst/>
          </a:prstGeom>
        </p:spPr>
      </p:pic>
      <p:pic>
        <p:nvPicPr>
          <p:cNvPr id="28" name="Picture 27"/>
          <p:cNvPicPr>
            <a:picLocks noChangeAspect="1"/>
          </p:cNvPicPr>
          <p:nvPr/>
        </p:nvPicPr>
        <p:blipFill>
          <a:blip r:embed="rId11"/>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5"/>
          <a:stretch>
            <a:fillRect/>
          </a:stretch>
        </p:blipFill>
        <p:spPr>
          <a:xfrm>
            <a:off x="2788810" y="4960912"/>
            <a:ext cx="447874" cy="1224190"/>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6"/>
            <a:stretch>
              <a:fillRect/>
            </a:stretch>
          </p:blipFill>
          <p:spPr>
            <a:xfrm>
              <a:off x="3719625" y="-351356"/>
              <a:ext cx="2775838" cy="4134755"/>
            </a:xfrm>
            <a:prstGeom prst="rect">
              <a:avLst/>
            </a:prstGeom>
          </p:spPr>
        </p:pic>
        <p:pic>
          <p:nvPicPr>
            <p:cNvPr id="46" name="Picture 45"/>
            <p:cNvPicPr>
              <a:picLocks noChangeAspect="1"/>
            </p:cNvPicPr>
            <p:nvPr/>
          </p:nvPicPr>
          <p:blipFill>
            <a:blip r:embed="rId17"/>
            <a:stretch>
              <a:fillRect/>
            </a:stretch>
          </p:blipFill>
          <p:spPr>
            <a:xfrm>
              <a:off x="4484016" y="1290841"/>
              <a:ext cx="979669" cy="1295431"/>
            </a:xfrm>
            <a:prstGeom prst="rect">
              <a:avLst/>
            </a:prstGeom>
          </p:spPr>
        </p:pic>
      </p:grpSp>
      <p:pic>
        <p:nvPicPr>
          <p:cNvPr id="47" name="Picture 46"/>
          <p:cNvPicPr>
            <a:picLocks noChangeAspect="1"/>
          </p:cNvPicPr>
          <p:nvPr/>
        </p:nvPicPr>
        <p:blipFill>
          <a:blip r:embed="rId18"/>
          <a:stretch>
            <a:fillRect/>
          </a:stretch>
        </p:blipFill>
        <p:spPr>
          <a:xfrm>
            <a:off x="4607525" y="3601907"/>
            <a:ext cx="2340000" cy="1473750"/>
          </a:xfrm>
          <a:prstGeom prst="rect">
            <a:avLst/>
          </a:prstGeom>
        </p:spPr>
      </p:pic>
      <p:grpSp>
        <p:nvGrpSpPr>
          <p:cNvPr id="25" name="Group 24"/>
          <p:cNvGrpSpPr/>
          <p:nvPr/>
        </p:nvGrpSpPr>
        <p:grpSpPr>
          <a:xfrm>
            <a:off x="9787568" y="-79793"/>
            <a:ext cx="934789" cy="1104751"/>
            <a:chOff x="9827324" y="-40038"/>
            <a:chExt cx="934789" cy="1104751"/>
          </a:xfrm>
        </p:grpSpPr>
        <p:pic>
          <p:nvPicPr>
            <p:cNvPr id="39" name="Picture 38"/>
            <p:cNvPicPr>
              <a:picLocks noChangeAspect="1"/>
            </p:cNvPicPr>
            <p:nvPr/>
          </p:nvPicPr>
          <p:blipFill>
            <a:blip r:embed="rId11"/>
            <a:stretch>
              <a:fillRect/>
            </a:stretch>
          </p:blipFill>
          <p:spPr>
            <a:xfrm>
              <a:off x="9827324" y="-40038"/>
              <a:ext cx="934789" cy="1104751"/>
            </a:xfrm>
            <a:prstGeom prst="rect">
              <a:avLst/>
            </a:prstGeom>
          </p:spPr>
        </p:pic>
        <p:pic>
          <p:nvPicPr>
            <p:cNvPr id="41" name="Picture 40"/>
            <p:cNvPicPr>
              <a:picLocks noChangeAspect="1"/>
            </p:cNvPicPr>
            <p:nvPr/>
          </p:nvPicPr>
          <p:blipFill>
            <a:blip r:embed="rId19"/>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32687306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1000"/>
                                        <p:tgtEl>
                                          <p:spTgt spid="44"/>
                                        </p:tgtEl>
                                      </p:cBhvr>
                                    </p:animEffect>
                                    <p:anim calcmode="lin" valueType="num">
                                      <p:cBhvr>
                                        <p:cTn id="8" dur="1000" fill="hold"/>
                                        <p:tgtEl>
                                          <p:spTgt spid="44"/>
                                        </p:tgtEl>
                                        <p:attrNameLst>
                                          <p:attrName>ppt_x</p:attrName>
                                        </p:attrNameLst>
                                      </p:cBhvr>
                                      <p:tavLst>
                                        <p:tav tm="0">
                                          <p:val>
                                            <p:strVal val="#ppt_x"/>
                                          </p:val>
                                        </p:tav>
                                        <p:tav tm="100000">
                                          <p:val>
                                            <p:strVal val="#ppt_x"/>
                                          </p:val>
                                        </p:tav>
                                      </p:tavLst>
                                    </p:anim>
                                    <p:anim calcmode="lin" valueType="num">
                                      <p:cBhvr>
                                        <p:cTn id="9"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09811" y="672071"/>
            <a:ext cx="9420190" cy="6090299"/>
          </a:xfrm>
          <a:prstGeom prst="rect">
            <a:avLst/>
          </a:prstGeom>
        </p:spPr>
      </p:pic>
      <p:pic>
        <p:nvPicPr>
          <p:cNvPr id="18" name="Picture 17"/>
          <p:cNvPicPr>
            <a:picLocks noChangeAspect="1"/>
          </p:cNvPicPr>
          <p:nvPr/>
        </p:nvPicPr>
        <p:blipFill>
          <a:blip r:embed="rId3"/>
          <a:stretch>
            <a:fillRect/>
          </a:stretch>
        </p:blipFill>
        <p:spPr>
          <a:xfrm>
            <a:off x="3412002" y="1562735"/>
            <a:ext cx="6671087" cy="4310549"/>
          </a:xfrm>
          <a:prstGeom prst="rect">
            <a:avLst/>
          </a:prstGeom>
        </p:spPr>
      </p:pic>
      <p:pic>
        <p:nvPicPr>
          <p:cNvPr id="37" name="Picture 36"/>
          <p:cNvPicPr>
            <a:picLocks noChangeAspect="1"/>
          </p:cNvPicPr>
          <p:nvPr/>
        </p:nvPicPr>
        <p:blipFill>
          <a:blip r:embed="rId4"/>
          <a:stretch>
            <a:fillRect/>
          </a:stretch>
        </p:blipFill>
        <p:spPr>
          <a:xfrm>
            <a:off x="5276712" y="-373535"/>
            <a:ext cx="7264070" cy="4706299"/>
          </a:xfrm>
          <a:prstGeom prst="rect">
            <a:avLst/>
          </a:prstGeom>
        </p:spPr>
      </p:pic>
      <p:grpSp>
        <p:nvGrpSpPr>
          <p:cNvPr id="48" name="Group 47"/>
          <p:cNvGrpSpPr/>
          <p:nvPr/>
        </p:nvGrpSpPr>
        <p:grpSpPr>
          <a:xfrm>
            <a:off x="5093246" y="606416"/>
            <a:ext cx="2775838" cy="4134755"/>
            <a:chOff x="3719625" y="-351356"/>
            <a:chExt cx="2775838" cy="4134755"/>
          </a:xfrm>
        </p:grpSpPr>
        <p:pic>
          <p:nvPicPr>
            <p:cNvPr id="49" name="Picture 48"/>
            <p:cNvPicPr>
              <a:picLocks noChangeAspect="1"/>
            </p:cNvPicPr>
            <p:nvPr/>
          </p:nvPicPr>
          <p:blipFill>
            <a:blip r:embed="rId5"/>
            <a:stretch>
              <a:fillRect/>
            </a:stretch>
          </p:blipFill>
          <p:spPr>
            <a:xfrm>
              <a:off x="3719625" y="-351356"/>
              <a:ext cx="2775838" cy="4134755"/>
            </a:xfrm>
            <a:prstGeom prst="rect">
              <a:avLst/>
            </a:prstGeom>
          </p:spPr>
        </p:pic>
        <p:pic>
          <p:nvPicPr>
            <p:cNvPr id="50" name="Picture 49"/>
            <p:cNvPicPr>
              <a:picLocks noChangeAspect="1"/>
            </p:cNvPicPr>
            <p:nvPr/>
          </p:nvPicPr>
          <p:blipFill>
            <a:blip r:embed="rId6"/>
            <a:stretch>
              <a:fillRect/>
            </a:stretch>
          </p:blipFill>
          <p:spPr>
            <a:xfrm>
              <a:off x="4484016" y="1290841"/>
              <a:ext cx="979669" cy="1295431"/>
            </a:xfrm>
            <a:prstGeom prst="rect">
              <a:avLst/>
            </a:prstGeom>
          </p:spPr>
        </p:pic>
      </p:grpSp>
      <p:pic>
        <p:nvPicPr>
          <p:cNvPr id="26" name="Picture 25"/>
          <p:cNvPicPr>
            <a:picLocks noChangeAspect="1"/>
          </p:cNvPicPr>
          <p:nvPr/>
        </p:nvPicPr>
        <p:blipFill>
          <a:blip r:embed="rId7"/>
          <a:stretch>
            <a:fillRect/>
          </a:stretch>
        </p:blipFill>
        <p:spPr>
          <a:xfrm>
            <a:off x="2845363" y="4756882"/>
            <a:ext cx="2172796" cy="1400076"/>
          </a:xfrm>
          <a:prstGeom prst="rect">
            <a:avLst/>
          </a:prstGeom>
        </p:spPr>
      </p:pic>
      <p:pic>
        <p:nvPicPr>
          <p:cNvPr id="30" name="Picture 29"/>
          <p:cNvPicPr>
            <a:picLocks noChangeAspect="1"/>
          </p:cNvPicPr>
          <p:nvPr/>
        </p:nvPicPr>
        <p:blipFill>
          <a:blip r:embed="rId8"/>
          <a:stretch>
            <a:fillRect/>
          </a:stretch>
        </p:blipFill>
        <p:spPr>
          <a:xfrm>
            <a:off x="6609503" y="0"/>
            <a:ext cx="5582498" cy="3614057"/>
          </a:xfrm>
          <a:prstGeom prst="rect">
            <a:avLst/>
          </a:prstGeom>
        </p:spPr>
      </p:pic>
      <p:pic>
        <p:nvPicPr>
          <p:cNvPr id="38" name="Picture 37"/>
          <p:cNvPicPr>
            <a:picLocks noChangeAspect="1"/>
          </p:cNvPicPr>
          <p:nvPr/>
        </p:nvPicPr>
        <p:blipFill>
          <a:blip r:embed="rId9"/>
          <a:stretch>
            <a:fillRect/>
          </a:stretch>
        </p:blipFill>
        <p:spPr>
          <a:xfrm>
            <a:off x="8314314" y="267557"/>
            <a:ext cx="3327550" cy="2147980"/>
          </a:xfrm>
          <a:prstGeom prst="rect">
            <a:avLst/>
          </a:prstGeom>
        </p:spPr>
      </p:pic>
      <p:pic>
        <p:nvPicPr>
          <p:cNvPr id="16" name="Picture 15"/>
          <p:cNvPicPr>
            <a:picLocks noChangeAspect="1"/>
          </p:cNvPicPr>
          <p:nvPr/>
        </p:nvPicPr>
        <p:blipFill>
          <a:blip r:embed="rId10"/>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1"/>
          <a:stretch>
            <a:fillRect/>
          </a:stretch>
        </p:blipFill>
        <p:spPr>
          <a:xfrm>
            <a:off x="1" y="3743009"/>
            <a:ext cx="4822369" cy="3124661"/>
          </a:xfrm>
          <a:prstGeom prst="rect">
            <a:avLst/>
          </a:prstGeom>
        </p:spPr>
      </p:pic>
      <p:pic>
        <p:nvPicPr>
          <p:cNvPr id="22" name="Picture 21"/>
          <p:cNvPicPr>
            <a:picLocks noChangeAspect="1"/>
          </p:cNvPicPr>
          <p:nvPr/>
        </p:nvPicPr>
        <p:blipFill>
          <a:blip r:embed="rId12"/>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3"/>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5"/>
          <a:stretch>
            <a:fillRect/>
          </a:stretch>
        </p:blipFill>
        <p:spPr>
          <a:xfrm>
            <a:off x="8087219" y="1636202"/>
            <a:ext cx="1507500" cy="978750"/>
          </a:xfrm>
          <a:prstGeom prst="rect">
            <a:avLst/>
          </a:prstGeom>
        </p:spPr>
      </p:pic>
      <p:pic>
        <p:nvPicPr>
          <p:cNvPr id="27" name="Picture 26"/>
          <p:cNvPicPr>
            <a:picLocks noChangeAspect="1"/>
          </p:cNvPicPr>
          <p:nvPr/>
        </p:nvPicPr>
        <p:blipFill>
          <a:blip r:embed="rId16"/>
          <a:stretch>
            <a:fillRect/>
          </a:stretch>
        </p:blipFill>
        <p:spPr>
          <a:xfrm>
            <a:off x="215340" y="3302216"/>
            <a:ext cx="2092500" cy="2340000"/>
          </a:xfrm>
          <a:prstGeom prst="rect">
            <a:avLst/>
          </a:prstGeom>
        </p:spPr>
      </p:pic>
      <p:pic>
        <p:nvPicPr>
          <p:cNvPr id="28" name="Picture 27"/>
          <p:cNvPicPr>
            <a:picLocks noChangeAspect="1"/>
          </p:cNvPicPr>
          <p:nvPr/>
        </p:nvPicPr>
        <p:blipFill>
          <a:blip r:embed="rId13"/>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7"/>
          <a:stretch>
            <a:fillRect/>
          </a:stretch>
        </p:blipFill>
        <p:spPr>
          <a:xfrm>
            <a:off x="2788810" y="4960912"/>
            <a:ext cx="447874" cy="1224190"/>
          </a:xfrm>
          <a:prstGeom prst="rect">
            <a:avLst/>
          </a:prstGeom>
        </p:spPr>
      </p:pic>
      <p:pic>
        <p:nvPicPr>
          <p:cNvPr id="46" name="Picture 45"/>
          <p:cNvPicPr>
            <a:picLocks noChangeAspect="1"/>
          </p:cNvPicPr>
          <p:nvPr/>
        </p:nvPicPr>
        <p:blipFill>
          <a:blip r:embed="rId18"/>
          <a:stretch>
            <a:fillRect/>
          </a:stretch>
        </p:blipFill>
        <p:spPr>
          <a:xfrm>
            <a:off x="6815135" y="2378713"/>
            <a:ext cx="587762" cy="477557"/>
          </a:xfrm>
          <a:prstGeom prst="rect">
            <a:avLst/>
          </a:prstGeom>
        </p:spPr>
      </p:pic>
      <p:pic>
        <p:nvPicPr>
          <p:cNvPr id="47" name="Picture 46"/>
          <p:cNvPicPr>
            <a:picLocks noChangeAspect="1"/>
          </p:cNvPicPr>
          <p:nvPr/>
        </p:nvPicPr>
        <p:blipFill>
          <a:blip r:embed="rId19"/>
          <a:stretch>
            <a:fillRect/>
          </a:stretch>
        </p:blipFill>
        <p:spPr>
          <a:xfrm>
            <a:off x="6616842" y="1624832"/>
            <a:ext cx="2761520" cy="4105186"/>
          </a:xfrm>
          <a:prstGeom prst="rect">
            <a:avLst/>
          </a:prstGeom>
        </p:spPr>
      </p:pic>
      <p:pic>
        <p:nvPicPr>
          <p:cNvPr id="54" name="Picture 53"/>
          <p:cNvPicPr>
            <a:picLocks noChangeAspect="1"/>
          </p:cNvPicPr>
          <p:nvPr/>
        </p:nvPicPr>
        <p:blipFill>
          <a:blip r:embed="rId20"/>
          <a:stretch>
            <a:fillRect/>
          </a:stretch>
        </p:blipFill>
        <p:spPr>
          <a:xfrm>
            <a:off x="4607525" y="3601907"/>
            <a:ext cx="2340000" cy="1473750"/>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3"/>
            <a:stretch>
              <a:fillRect/>
            </a:stretch>
          </p:blipFill>
          <p:spPr>
            <a:xfrm>
              <a:off x="9827324" y="-40038"/>
              <a:ext cx="934789" cy="1104751"/>
            </a:xfrm>
            <a:prstGeom prst="rect">
              <a:avLst/>
            </a:prstGeom>
          </p:spPr>
        </p:pic>
        <p:pic>
          <p:nvPicPr>
            <p:cNvPr id="42" name="Picture 41"/>
            <p:cNvPicPr>
              <a:picLocks noChangeAspect="1"/>
            </p:cNvPicPr>
            <p:nvPr/>
          </p:nvPicPr>
          <p:blipFill>
            <a:blip r:embed="rId21"/>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41840038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xit" presetSubtype="0" fill="hold" nodeType="withEffect">
                                  <p:stCondLst>
                                    <p:cond delay="0"/>
                                  </p:stCondLst>
                                  <p:childTnLst>
                                    <p:animEffect transition="out" filter="fade">
                                      <p:cBhvr>
                                        <p:cTn id="9" dur="500"/>
                                        <p:tgtEl>
                                          <p:spTgt spid="18"/>
                                        </p:tgtEl>
                                      </p:cBhvr>
                                    </p:animEffect>
                                    <p:set>
                                      <p:cBhvr>
                                        <p:cTn id="10" dur="1" fill="hold">
                                          <p:stCondLst>
                                            <p:cond delay="499"/>
                                          </p:stCondLst>
                                        </p:cTn>
                                        <p:tgtEl>
                                          <p:spTgt spid="18"/>
                                        </p:tgtEl>
                                        <p:attrNameLst>
                                          <p:attrName>style.visibility</p:attrName>
                                        </p:attrNameLst>
                                      </p:cBhvr>
                                      <p:to>
                                        <p:strVal val="hidden"/>
                                      </p:to>
                                    </p:set>
                                  </p:childTnLst>
                                </p:cTn>
                              </p:par>
                            </p:childTnLst>
                          </p:cTn>
                        </p:par>
                        <p:par>
                          <p:cTn id="11" fill="hold">
                            <p:stCondLst>
                              <p:cond delay="500"/>
                            </p:stCondLst>
                            <p:childTnLst>
                              <p:par>
                                <p:cTn id="12" presetID="42" presetClass="path" presetSubtype="0" accel="50000" decel="50000" fill="hold" nodeType="afterEffect">
                                  <p:stCondLst>
                                    <p:cond delay="250"/>
                                  </p:stCondLst>
                                  <p:childTnLst>
                                    <p:animMotion origin="layout" path="M -4.16667E-7 -4.81481E-6 L -0.1125 -0.1375 " pathEditMode="relative" rAng="0" ptsTypes="AA">
                                      <p:cBhvr>
                                        <p:cTn id="13" dur="2000" fill="hold"/>
                                        <p:tgtEl>
                                          <p:spTgt spid="48"/>
                                        </p:tgtEl>
                                        <p:attrNameLst>
                                          <p:attrName>ppt_x</p:attrName>
                                          <p:attrName>ppt_y</p:attrName>
                                        </p:attrNameLst>
                                      </p:cBhvr>
                                      <p:rCtr x="-5625" y="-6875"/>
                                    </p:animMotion>
                                  </p:childTnLst>
                                </p:cTn>
                              </p:par>
                              <p:par>
                                <p:cTn id="14" presetID="47" presetClass="entr" presetSubtype="0" fill="hold" nodeType="withEffect">
                                  <p:stCondLst>
                                    <p:cond delay="175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1000"/>
                                        <p:tgtEl>
                                          <p:spTgt spid="47"/>
                                        </p:tgtEl>
                                      </p:cBhvr>
                                    </p:animEffect>
                                    <p:anim calcmode="lin" valueType="num">
                                      <p:cBhvr>
                                        <p:cTn id="17" dur="1000" fill="hold"/>
                                        <p:tgtEl>
                                          <p:spTgt spid="47"/>
                                        </p:tgtEl>
                                        <p:attrNameLst>
                                          <p:attrName>ppt_x</p:attrName>
                                        </p:attrNameLst>
                                      </p:cBhvr>
                                      <p:tavLst>
                                        <p:tav tm="0">
                                          <p:val>
                                            <p:strVal val="#ppt_x"/>
                                          </p:val>
                                        </p:tav>
                                        <p:tav tm="100000">
                                          <p:val>
                                            <p:strVal val="#ppt_x"/>
                                          </p:val>
                                        </p:tav>
                                      </p:tavLst>
                                    </p:anim>
                                    <p:anim calcmode="lin" valueType="num">
                                      <p:cBhvr>
                                        <p:cTn id="18" dur="1000" fill="hold"/>
                                        <p:tgtEl>
                                          <p:spTgt spid="47"/>
                                        </p:tgtEl>
                                        <p:attrNameLst>
                                          <p:attrName>ppt_y</p:attrName>
                                        </p:attrNameLst>
                                      </p:cBhvr>
                                      <p:tavLst>
                                        <p:tav tm="0">
                                          <p:val>
                                            <p:strVal val="#ppt_y-.1"/>
                                          </p:val>
                                        </p:tav>
                                        <p:tav tm="100000">
                                          <p:val>
                                            <p:strVal val="#ppt_y"/>
                                          </p:val>
                                        </p:tav>
                                      </p:tavLst>
                                    </p:anim>
                                  </p:childTnLst>
                                </p:cTn>
                              </p:par>
                            </p:childTnLst>
                          </p:cTn>
                        </p:par>
                        <p:par>
                          <p:cTn id="19" fill="hold">
                            <p:stCondLst>
                              <p:cond delay="3250"/>
                            </p:stCondLst>
                            <p:childTnLst>
                              <p:par>
                                <p:cTn id="20" presetID="10" presetClass="entr" presetSubtype="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606173" y="135096"/>
            <a:ext cx="11034445" cy="1875651"/>
          </a:xfrm>
        </p:spPr>
        <p:txBody>
          <a:bodyPr>
            <a:normAutofit/>
          </a:bodyPr>
          <a:lstStyle/>
          <a:p>
            <a:r>
              <a:rPr lang="en-US" sz="6600" dirty="0" smtClean="0">
                <a:solidFill>
                  <a:schemeClr val="bg2"/>
                </a:solidFill>
              </a:rPr>
              <a:t>Agenda</a:t>
            </a:r>
            <a:endParaRPr lang="en-US" sz="6600" dirty="0">
              <a:solidFill>
                <a:schemeClr val="bg2"/>
              </a:solidFill>
            </a:endParaRPr>
          </a:p>
        </p:txBody>
      </p:sp>
      <p:sp>
        <p:nvSpPr>
          <p:cNvPr id="6" name="Subtitle 5"/>
          <p:cNvSpPr>
            <a:spLocks noGrp="1"/>
          </p:cNvSpPr>
          <p:nvPr>
            <p:ph type="subTitle" idx="1"/>
          </p:nvPr>
        </p:nvSpPr>
        <p:spPr>
          <a:xfrm>
            <a:off x="606173" y="2155371"/>
            <a:ext cx="11187721" cy="4416879"/>
          </a:xfrm>
        </p:spPr>
        <p:txBody>
          <a:bodyPr numCol="2">
            <a:noAutofit/>
          </a:bodyPr>
          <a:lstStyle/>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Site creation</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Language Support</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Deployment</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Source Control Integration</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Scale</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Web Jobs</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Site Slots</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Traffic Manager</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Backup</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Hybrid Connections</a:t>
            </a:r>
          </a:p>
          <a:p>
            <a:pPr marL="571500" indent="-571500">
              <a:buFont typeface="Wingdings" panose="05000000000000000000" pitchFamily="2" charset="2"/>
              <a:buChar char="à"/>
            </a:pPr>
            <a:r>
              <a:rPr lang="en-US" sz="4000" dirty="0" smtClean="0">
                <a:solidFill>
                  <a:schemeClr val="bg1"/>
                </a:solidFill>
                <a:latin typeface="+mj-lt"/>
                <a:sym typeface="Wingdings" panose="05000000000000000000" pitchFamily="2" charset="2"/>
              </a:rPr>
              <a:t>Other PaaS Services</a:t>
            </a:r>
          </a:p>
        </p:txBody>
      </p:sp>
    </p:spTree>
    <p:extLst>
      <p:ext uri="{BB962C8B-B14F-4D97-AF65-F5344CB8AC3E}">
        <p14:creationId xmlns:p14="http://schemas.microsoft.com/office/powerpoint/2010/main" val="14670159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009811" y="672071"/>
            <a:ext cx="9420190" cy="6090299"/>
          </a:xfrm>
          <a:prstGeom prst="rect">
            <a:avLst/>
          </a:prstGeom>
        </p:spPr>
      </p:pic>
      <p:grpSp>
        <p:nvGrpSpPr>
          <p:cNvPr id="56" name="Group 55"/>
          <p:cNvGrpSpPr/>
          <p:nvPr/>
        </p:nvGrpSpPr>
        <p:grpSpPr>
          <a:xfrm>
            <a:off x="3716444" y="-338179"/>
            <a:ext cx="2775838" cy="4134755"/>
            <a:chOff x="3719625" y="-351356"/>
            <a:chExt cx="2775838" cy="4134755"/>
          </a:xfrm>
        </p:grpSpPr>
        <p:pic>
          <p:nvPicPr>
            <p:cNvPr id="57" name="Picture 56"/>
            <p:cNvPicPr>
              <a:picLocks noChangeAspect="1"/>
            </p:cNvPicPr>
            <p:nvPr/>
          </p:nvPicPr>
          <p:blipFill>
            <a:blip r:embed="rId4"/>
            <a:stretch>
              <a:fillRect/>
            </a:stretch>
          </p:blipFill>
          <p:spPr>
            <a:xfrm>
              <a:off x="3719625" y="-351356"/>
              <a:ext cx="2775838" cy="4134755"/>
            </a:xfrm>
            <a:prstGeom prst="rect">
              <a:avLst/>
            </a:prstGeom>
          </p:spPr>
        </p:pic>
        <p:pic>
          <p:nvPicPr>
            <p:cNvPr id="58" name="Picture 57"/>
            <p:cNvPicPr>
              <a:picLocks noChangeAspect="1"/>
            </p:cNvPicPr>
            <p:nvPr/>
          </p:nvPicPr>
          <p:blipFill>
            <a:blip r:embed="rId5"/>
            <a:stretch>
              <a:fillRect/>
            </a:stretch>
          </p:blipFill>
          <p:spPr>
            <a:xfrm>
              <a:off x="4484016" y="1290841"/>
              <a:ext cx="979669" cy="1295431"/>
            </a:xfrm>
            <a:prstGeom prst="rect">
              <a:avLst/>
            </a:prstGeom>
          </p:spPr>
        </p:pic>
      </p:grpSp>
      <p:pic>
        <p:nvPicPr>
          <p:cNvPr id="30" name="Picture 29"/>
          <p:cNvPicPr>
            <a:picLocks noChangeAspect="1"/>
          </p:cNvPicPr>
          <p:nvPr/>
        </p:nvPicPr>
        <p:blipFill>
          <a:blip r:embed="rId6"/>
          <a:stretch>
            <a:fillRect/>
          </a:stretch>
        </p:blipFill>
        <p:spPr>
          <a:xfrm>
            <a:off x="6609503" y="0"/>
            <a:ext cx="5582498" cy="3614057"/>
          </a:xfrm>
          <a:prstGeom prst="rect">
            <a:avLst/>
          </a:prstGeom>
        </p:spPr>
      </p:pic>
      <p:pic>
        <p:nvPicPr>
          <p:cNvPr id="37" name="Picture 36"/>
          <p:cNvPicPr>
            <a:picLocks noChangeAspect="1"/>
          </p:cNvPicPr>
          <p:nvPr/>
        </p:nvPicPr>
        <p:blipFill>
          <a:blip r:embed="rId7"/>
          <a:stretch>
            <a:fillRect/>
          </a:stretch>
        </p:blipFill>
        <p:spPr>
          <a:xfrm>
            <a:off x="5276712" y="-373535"/>
            <a:ext cx="7264070" cy="4706299"/>
          </a:xfrm>
          <a:prstGeom prst="rect">
            <a:avLst/>
          </a:prstGeom>
        </p:spPr>
      </p:pic>
      <p:pic>
        <p:nvPicPr>
          <p:cNvPr id="3" name="Picture 2"/>
          <p:cNvPicPr>
            <a:picLocks noChangeAspect="1"/>
          </p:cNvPicPr>
          <p:nvPr/>
        </p:nvPicPr>
        <p:blipFill>
          <a:blip r:embed="rId8"/>
          <a:stretch>
            <a:fillRect/>
          </a:stretch>
        </p:blipFill>
        <p:spPr>
          <a:xfrm>
            <a:off x="8087488" y="1636202"/>
            <a:ext cx="1506507" cy="978750"/>
          </a:xfrm>
          <a:prstGeom prst="rect">
            <a:avLst/>
          </a:prstGeom>
        </p:spPr>
      </p:pic>
      <p:pic>
        <p:nvPicPr>
          <p:cNvPr id="50" name="Picture 49"/>
          <p:cNvPicPr>
            <a:picLocks noChangeAspect="1"/>
          </p:cNvPicPr>
          <p:nvPr/>
        </p:nvPicPr>
        <p:blipFill>
          <a:blip r:embed="rId9"/>
          <a:stretch>
            <a:fillRect/>
          </a:stretch>
        </p:blipFill>
        <p:spPr>
          <a:xfrm>
            <a:off x="8087219" y="1636202"/>
            <a:ext cx="1507500" cy="978750"/>
          </a:xfrm>
          <a:prstGeom prst="rect">
            <a:avLst/>
          </a:prstGeom>
        </p:spPr>
      </p:pic>
      <p:grpSp>
        <p:nvGrpSpPr>
          <p:cNvPr id="51" name="Group 50"/>
          <p:cNvGrpSpPr/>
          <p:nvPr/>
        </p:nvGrpSpPr>
        <p:grpSpPr>
          <a:xfrm>
            <a:off x="6607076" y="1610314"/>
            <a:ext cx="2771287" cy="4119704"/>
            <a:chOff x="6722970" y="1674257"/>
            <a:chExt cx="2780259" cy="4133042"/>
          </a:xfrm>
        </p:grpSpPr>
        <p:pic>
          <p:nvPicPr>
            <p:cNvPr id="52" name="Picture 51"/>
            <p:cNvPicPr>
              <a:picLocks noChangeAspect="1"/>
            </p:cNvPicPr>
            <p:nvPr/>
          </p:nvPicPr>
          <p:blipFill>
            <a:blip r:embed="rId10"/>
            <a:stretch>
              <a:fillRect/>
            </a:stretch>
          </p:blipFill>
          <p:spPr>
            <a:xfrm>
              <a:off x="6722970" y="1674257"/>
              <a:ext cx="2780259" cy="4133042"/>
            </a:xfrm>
            <a:prstGeom prst="rect">
              <a:avLst/>
            </a:prstGeom>
          </p:spPr>
        </p:pic>
        <p:pic>
          <p:nvPicPr>
            <p:cNvPr id="53" name="Picture 52"/>
            <p:cNvPicPr>
              <a:picLocks noChangeAspect="1"/>
            </p:cNvPicPr>
            <p:nvPr/>
          </p:nvPicPr>
          <p:blipFill>
            <a:blip r:embed="rId5"/>
            <a:stretch>
              <a:fillRect/>
            </a:stretch>
          </p:blipFill>
          <p:spPr>
            <a:xfrm>
              <a:off x="7470523" y="3260826"/>
              <a:ext cx="979669" cy="1295431"/>
            </a:xfrm>
            <a:prstGeom prst="rect">
              <a:avLst/>
            </a:prstGeom>
          </p:spPr>
        </p:pic>
      </p:grpSp>
      <p:pic>
        <p:nvPicPr>
          <p:cNvPr id="26" name="Picture 25"/>
          <p:cNvPicPr>
            <a:picLocks noChangeAspect="1"/>
          </p:cNvPicPr>
          <p:nvPr/>
        </p:nvPicPr>
        <p:blipFill>
          <a:blip r:embed="rId11"/>
          <a:stretch>
            <a:fillRect/>
          </a:stretch>
        </p:blipFill>
        <p:spPr>
          <a:xfrm>
            <a:off x="2845363" y="4756882"/>
            <a:ext cx="2172796" cy="1400076"/>
          </a:xfrm>
          <a:prstGeom prst="rect">
            <a:avLst/>
          </a:prstGeom>
        </p:spPr>
      </p:pic>
      <p:pic>
        <p:nvPicPr>
          <p:cNvPr id="16" name="Picture 15"/>
          <p:cNvPicPr>
            <a:picLocks noChangeAspect="1"/>
          </p:cNvPicPr>
          <p:nvPr/>
        </p:nvPicPr>
        <p:blipFill>
          <a:blip r:embed="rId12"/>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3"/>
          <a:stretch>
            <a:fillRect/>
          </a:stretch>
        </p:blipFill>
        <p:spPr>
          <a:xfrm>
            <a:off x="1" y="3743009"/>
            <a:ext cx="4822369" cy="3124661"/>
          </a:xfrm>
          <a:prstGeom prst="rect">
            <a:avLst/>
          </a:prstGeom>
        </p:spPr>
      </p:pic>
      <p:pic>
        <p:nvPicPr>
          <p:cNvPr id="22" name="Picture 21"/>
          <p:cNvPicPr>
            <a:picLocks noChangeAspect="1"/>
          </p:cNvPicPr>
          <p:nvPr/>
        </p:nvPicPr>
        <p:blipFill>
          <a:blip r:embed="rId14"/>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5"/>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7"/>
          <a:stretch>
            <a:fillRect/>
          </a:stretch>
        </p:blipFill>
        <p:spPr>
          <a:xfrm>
            <a:off x="215340" y="3302216"/>
            <a:ext cx="2092500" cy="2340000"/>
          </a:xfrm>
          <a:prstGeom prst="rect">
            <a:avLst/>
          </a:prstGeom>
        </p:spPr>
      </p:pic>
      <p:pic>
        <p:nvPicPr>
          <p:cNvPr id="28" name="Picture 27"/>
          <p:cNvPicPr>
            <a:picLocks noChangeAspect="1"/>
          </p:cNvPicPr>
          <p:nvPr/>
        </p:nvPicPr>
        <p:blipFill>
          <a:blip r:embed="rId15"/>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8"/>
          <a:stretch>
            <a:fillRect/>
          </a:stretch>
        </p:blipFill>
        <p:spPr>
          <a:xfrm>
            <a:off x="2788810" y="4960912"/>
            <a:ext cx="447874" cy="1224190"/>
          </a:xfrm>
          <a:prstGeom prst="rect">
            <a:avLst/>
          </a:prstGeom>
        </p:spPr>
      </p:pic>
      <p:pic>
        <p:nvPicPr>
          <p:cNvPr id="49" name="Picture 48"/>
          <p:cNvPicPr>
            <a:picLocks noChangeAspect="1"/>
          </p:cNvPicPr>
          <p:nvPr/>
        </p:nvPicPr>
        <p:blipFill>
          <a:blip r:embed="rId19"/>
          <a:stretch>
            <a:fillRect/>
          </a:stretch>
        </p:blipFill>
        <p:spPr>
          <a:xfrm>
            <a:off x="8313888" y="266746"/>
            <a:ext cx="3327976" cy="2148255"/>
          </a:xfrm>
          <a:prstGeom prst="rect">
            <a:avLst/>
          </a:prstGeom>
        </p:spPr>
      </p:pic>
      <p:pic>
        <p:nvPicPr>
          <p:cNvPr id="45" name="Picture 44"/>
          <p:cNvPicPr>
            <a:picLocks noChangeAspect="1"/>
          </p:cNvPicPr>
          <p:nvPr/>
        </p:nvPicPr>
        <p:blipFill>
          <a:blip r:embed="rId20"/>
          <a:stretch>
            <a:fillRect/>
          </a:stretch>
        </p:blipFill>
        <p:spPr>
          <a:xfrm>
            <a:off x="3958553" y="483348"/>
            <a:ext cx="900012" cy="707152"/>
          </a:xfrm>
          <a:prstGeom prst="rect">
            <a:avLst/>
          </a:prstGeom>
        </p:spPr>
      </p:pic>
      <p:pic>
        <p:nvPicPr>
          <p:cNvPr id="46" name="Picture 45"/>
          <p:cNvPicPr>
            <a:picLocks noChangeAspect="1"/>
          </p:cNvPicPr>
          <p:nvPr/>
        </p:nvPicPr>
        <p:blipFill>
          <a:blip r:embed="rId21"/>
          <a:stretch>
            <a:fillRect/>
          </a:stretch>
        </p:blipFill>
        <p:spPr>
          <a:xfrm>
            <a:off x="6815135" y="2378713"/>
            <a:ext cx="587762" cy="477557"/>
          </a:xfrm>
          <a:prstGeom prst="rect">
            <a:avLst/>
          </a:prstGeom>
        </p:spPr>
      </p:pic>
      <p:pic>
        <p:nvPicPr>
          <p:cNvPr id="59" name="Picture 58"/>
          <p:cNvPicPr>
            <a:picLocks noChangeAspect="1"/>
          </p:cNvPicPr>
          <p:nvPr/>
        </p:nvPicPr>
        <p:blipFill>
          <a:blip r:embed="rId22"/>
          <a:stretch>
            <a:fillRect/>
          </a:stretch>
        </p:blipFill>
        <p:spPr>
          <a:xfrm>
            <a:off x="6616842" y="1624832"/>
            <a:ext cx="2761520" cy="4105186"/>
          </a:xfrm>
          <a:prstGeom prst="rect">
            <a:avLst/>
          </a:prstGeom>
        </p:spPr>
      </p:pic>
      <p:pic>
        <p:nvPicPr>
          <p:cNvPr id="60" name="Picture 59"/>
          <p:cNvPicPr>
            <a:picLocks noChangeAspect="1"/>
          </p:cNvPicPr>
          <p:nvPr/>
        </p:nvPicPr>
        <p:blipFill>
          <a:blip r:embed="rId23"/>
          <a:stretch>
            <a:fillRect/>
          </a:stretch>
        </p:blipFill>
        <p:spPr>
          <a:xfrm>
            <a:off x="4607525" y="3601907"/>
            <a:ext cx="2340000" cy="1473750"/>
          </a:xfrm>
          <a:prstGeom prst="rect">
            <a:avLst/>
          </a:prstGeom>
        </p:spPr>
      </p:pic>
      <p:grpSp>
        <p:nvGrpSpPr>
          <p:cNvPr id="38" name="Group 37"/>
          <p:cNvGrpSpPr/>
          <p:nvPr/>
        </p:nvGrpSpPr>
        <p:grpSpPr>
          <a:xfrm>
            <a:off x="9787568" y="-79793"/>
            <a:ext cx="934789" cy="1104751"/>
            <a:chOff x="9827324" y="-40038"/>
            <a:chExt cx="934789" cy="1104751"/>
          </a:xfrm>
        </p:grpSpPr>
        <p:pic>
          <p:nvPicPr>
            <p:cNvPr id="39" name="Picture 38"/>
            <p:cNvPicPr>
              <a:picLocks noChangeAspect="1"/>
            </p:cNvPicPr>
            <p:nvPr/>
          </p:nvPicPr>
          <p:blipFill>
            <a:blip r:embed="rId15"/>
            <a:stretch>
              <a:fillRect/>
            </a:stretch>
          </p:blipFill>
          <p:spPr>
            <a:xfrm>
              <a:off x="9827324" y="-40038"/>
              <a:ext cx="934789" cy="1104751"/>
            </a:xfrm>
            <a:prstGeom prst="rect">
              <a:avLst/>
            </a:prstGeom>
          </p:spPr>
        </p:pic>
        <p:pic>
          <p:nvPicPr>
            <p:cNvPr id="40" name="Picture 39"/>
            <p:cNvPicPr>
              <a:picLocks noChangeAspect="1"/>
            </p:cNvPicPr>
            <p:nvPr/>
          </p:nvPicPr>
          <p:blipFill>
            <a:blip r:embed="rId24"/>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39019329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500"/>
                                  </p:stCondLst>
                                  <p:childTnLst>
                                    <p:animEffect transition="out" filter="fade">
                                      <p:cBhvr>
                                        <p:cTn id="6" dur="500"/>
                                        <p:tgtEl>
                                          <p:spTgt spid="50"/>
                                        </p:tgtEl>
                                      </p:cBhvr>
                                    </p:animEffect>
                                    <p:set>
                                      <p:cBhvr>
                                        <p:cTn id="7" dur="1" fill="hold">
                                          <p:stCondLst>
                                            <p:cond delay="499"/>
                                          </p:stCondLst>
                                        </p:cTn>
                                        <p:tgtEl>
                                          <p:spTgt spid="50"/>
                                        </p:tgtEl>
                                        <p:attrNameLst>
                                          <p:attrName>style.visibility</p:attrName>
                                        </p:attrNameLst>
                                      </p:cBhvr>
                                      <p:to>
                                        <p:strVal val="hidden"/>
                                      </p:to>
                                    </p:set>
                                  </p:childTnLst>
                                </p:cTn>
                              </p:par>
                            </p:childTnLst>
                          </p:cTn>
                        </p:par>
                        <p:par>
                          <p:cTn id="8" fill="hold">
                            <p:stCondLst>
                              <p:cond delay="1000"/>
                            </p:stCondLst>
                            <p:childTnLst>
                              <p:par>
                                <p:cTn id="9" presetID="10" presetClass="exit" presetSubtype="0" fill="hold" nodeType="afterEffect">
                                  <p:stCondLst>
                                    <p:cond delay="750"/>
                                  </p:stCondLst>
                                  <p:childTnLst>
                                    <p:animEffect transition="out" filter="fade">
                                      <p:cBhvr>
                                        <p:cTn id="10" dur="500"/>
                                        <p:tgtEl>
                                          <p:spTgt spid="59"/>
                                        </p:tgtEl>
                                      </p:cBhvr>
                                    </p:animEffect>
                                    <p:set>
                                      <p:cBhvr>
                                        <p:cTn id="11" dur="1" fill="hold">
                                          <p:stCondLst>
                                            <p:cond delay="499"/>
                                          </p:stCondLst>
                                        </p:cTn>
                                        <p:tgtEl>
                                          <p:spTgt spid="59"/>
                                        </p:tgtEl>
                                        <p:attrNameLst>
                                          <p:attrName>style.visibility</p:attrName>
                                        </p:attrNameLst>
                                      </p:cBhvr>
                                      <p:to>
                                        <p:strVal val="hidden"/>
                                      </p:to>
                                    </p:set>
                                  </p:childTnLst>
                                </p:cTn>
                              </p:par>
                              <p:par>
                                <p:cTn id="12" presetID="10" presetClass="entr" presetSubtype="0" fill="hold" nodeType="withEffect">
                                  <p:stCondLst>
                                    <p:cond delay="500"/>
                                  </p:stCondLst>
                                  <p:childTnLst>
                                    <p:set>
                                      <p:cBhvr>
                                        <p:cTn id="13" dur="1" fill="hold">
                                          <p:stCondLst>
                                            <p:cond delay="0"/>
                                          </p:stCondLst>
                                        </p:cTn>
                                        <p:tgtEl>
                                          <p:spTgt spid="51"/>
                                        </p:tgtEl>
                                        <p:attrNameLst>
                                          <p:attrName>style.visibility</p:attrName>
                                        </p:attrNameLst>
                                      </p:cBhvr>
                                      <p:to>
                                        <p:strVal val="visible"/>
                                      </p:to>
                                    </p:set>
                                    <p:animEffect transition="in" filter="fade">
                                      <p:cBhvr>
                                        <p:cTn id="14" dur="500"/>
                                        <p:tgtEl>
                                          <p:spTgt spid="51"/>
                                        </p:tgtEl>
                                      </p:cBhvr>
                                    </p:animEffect>
                                  </p:childTnLst>
                                </p:cTn>
                              </p:par>
                            </p:childTnLst>
                          </p:cTn>
                        </p:par>
                        <p:par>
                          <p:cTn id="15" fill="hold">
                            <p:stCondLst>
                              <p:cond delay="2250"/>
                            </p:stCondLst>
                            <p:childTnLst>
                              <p:par>
                                <p:cTn id="16" presetID="10" presetClass="entr" presetSubtype="0" fill="hold" nodeType="after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childTnLst>
                          </p:cTn>
                        </p:par>
                        <p:par>
                          <p:cTn id="19" fill="hold">
                            <p:stCondLst>
                              <p:cond delay="2750"/>
                            </p:stCondLst>
                            <p:childTnLst>
                              <p:par>
                                <p:cTn id="20" presetID="10" presetClass="entr" presetSubtype="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2" name="Picture 1"/>
          <p:cNvPicPr>
            <a:picLocks noChangeAspect="1"/>
          </p:cNvPicPr>
          <p:nvPr/>
        </p:nvPicPr>
        <p:blipFill>
          <a:blip r:embed="rId4"/>
          <a:stretch>
            <a:fillRect/>
          </a:stretch>
        </p:blipFill>
        <p:spPr>
          <a:xfrm>
            <a:off x="2009811" y="672071"/>
            <a:ext cx="9420190" cy="6090299"/>
          </a:xfrm>
          <a:prstGeom prst="rect">
            <a:avLst/>
          </a:prstGeom>
        </p:spPr>
      </p:pic>
      <p:pic>
        <p:nvPicPr>
          <p:cNvPr id="37" name="Picture 36"/>
          <p:cNvPicPr>
            <a:picLocks noChangeAspect="1"/>
          </p:cNvPicPr>
          <p:nvPr/>
        </p:nvPicPr>
        <p:blipFill>
          <a:blip r:embed="rId5"/>
          <a:stretch>
            <a:fillRect/>
          </a:stretch>
        </p:blipFill>
        <p:spPr>
          <a:xfrm>
            <a:off x="5276712" y="-373535"/>
            <a:ext cx="7264070" cy="4706299"/>
          </a:xfrm>
          <a:prstGeom prst="rect">
            <a:avLst/>
          </a:prstGeom>
        </p:spPr>
      </p:pic>
      <p:pic>
        <p:nvPicPr>
          <p:cNvPr id="3" name="Picture 2"/>
          <p:cNvPicPr>
            <a:picLocks noChangeAspect="1"/>
          </p:cNvPicPr>
          <p:nvPr/>
        </p:nvPicPr>
        <p:blipFill>
          <a:blip r:embed="rId6"/>
          <a:stretch>
            <a:fillRect/>
          </a:stretch>
        </p:blipFill>
        <p:spPr>
          <a:xfrm>
            <a:off x="8087488" y="1636202"/>
            <a:ext cx="1506507" cy="978750"/>
          </a:xfrm>
          <a:prstGeom prst="rect">
            <a:avLst/>
          </a:prstGeom>
        </p:spPr>
      </p:pic>
      <p:grpSp>
        <p:nvGrpSpPr>
          <p:cNvPr id="51" name="Group 50"/>
          <p:cNvGrpSpPr/>
          <p:nvPr/>
        </p:nvGrpSpPr>
        <p:grpSpPr>
          <a:xfrm>
            <a:off x="6607076" y="1610314"/>
            <a:ext cx="2771287" cy="4119704"/>
            <a:chOff x="6722970" y="1674257"/>
            <a:chExt cx="2780259" cy="4133042"/>
          </a:xfrm>
        </p:grpSpPr>
        <p:pic>
          <p:nvPicPr>
            <p:cNvPr id="52" name="Picture 51"/>
            <p:cNvPicPr>
              <a:picLocks noChangeAspect="1"/>
            </p:cNvPicPr>
            <p:nvPr/>
          </p:nvPicPr>
          <p:blipFill>
            <a:blip r:embed="rId7"/>
            <a:stretch>
              <a:fillRect/>
            </a:stretch>
          </p:blipFill>
          <p:spPr>
            <a:xfrm>
              <a:off x="6722970" y="1674257"/>
              <a:ext cx="2780259" cy="4133042"/>
            </a:xfrm>
            <a:prstGeom prst="rect">
              <a:avLst/>
            </a:prstGeom>
          </p:spPr>
        </p:pic>
        <p:pic>
          <p:nvPicPr>
            <p:cNvPr id="53" name="Picture 52"/>
            <p:cNvPicPr>
              <a:picLocks noChangeAspect="1"/>
            </p:cNvPicPr>
            <p:nvPr/>
          </p:nvPicPr>
          <p:blipFill>
            <a:blip r:embed="rId8"/>
            <a:stretch>
              <a:fillRect/>
            </a:stretch>
          </p:blipFill>
          <p:spPr>
            <a:xfrm>
              <a:off x="7470523" y="3260826"/>
              <a:ext cx="979669" cy="1295431"/>
            </a:xfrm>
            <a:prstGeom prst="rect">
              <a:avLst/>
            </a:prstGeom>
          </p:spPr>
        </p:pic>
      </p:grpSp>
      <p:grpSp>
        <p:nvGrpSpPr>
          <p:cNvPr id="55" name="Group 54"/>
          <p:cNvGrpSpPr/>
          <p:nvPr/>
        </p:nvGrpSpPr>
        <p:grpSpPr>
          <a:xfrm>
            <a:off x="3716444" y="-338179"/>
            <a:ext cx="2775838" cy="4134755"/>
            <a:chOff x="3719625" y="-351356"/>
            <a:chExt cx="2775838" cy="4134755"/>
          </a:xfrm>
        </p:grpSpPr>
        <p:pic>
          <p:nvPicPr>
            <p:cNvPr id="56" name="Picture 55"/>
            <p:cNvPicPr>
              <a:picLocks noChangeAspect="1"/>
            </p:cNvPicPr>
            <p:nvPr/>
          </p:nvPicPr>
          <p:blipFill>
            <a:blip r:embed="rId9"/>
            <a:stretch>
              <a:fillRect/>
            </a:stretch>
          </p:blipFill>
          <p:spPr>
            <a:xfrm>
              <a:off x="3719625" y="-351356"/>
              <a:ext cx="2775838" cy="4134755"/>
            </a:xfrm>
            <a:prstGeom prst="rect">
              <a:avLst/>
            </a:prstGeom>
          </p:spPr>
        </p:pic>
        <p:pic>
          <p:nvPicPr>
            <p:cNvPr id="57" name="Picture 56"/>
            <p:cNvPicPr>
              <a:picLocks noChangeAspect="1"/>
            </p:cNvPicPr>
            <p:nvPr/>
          </p:nvPicPr>
          <p:blipFill>
            <a:blip r:embed="rId8"/>
            <a:stretch>
              <a:fillRect/>
            </a:stretch>
          </p:blipFill>
          <p:spPr>
            <a:xfrm>
              <a:off x="4484016" y="1290841"/>
              <a:ext cx="979669" cy="1295431"/>
            </a:xfrm>
            <a:prstGeom prst="rect">
              <a:avLst/>
            </a:prstGeom>
          </p:spPr>
        </p:pic>
      </p:grpSp>
      <p:pic>
        <p:nvPicPr>
          <p:cNvPr id="26" name="Picture 25"/>
          <p:cNvPicPr>
            <a:picLocks noChangeAspect="1"/>
          </p:cNvPicPr>
          <p:nvPr/>
        </p:nvPicPr>
        <p:blipFill>
          <a:blip r:embed="rId10"/>
          <a:stretch>
            <a:fillRect/>
          </a:stretch>
        </p:blipFill>
        <p:spPr>
          <a:xfrm>
            <a:off x="2845363" y="4756882"/>
            <a:ext cx="2172796" cy="1400076"/>
          </a:xfrm>
          <a:prstGeom prst="rect">
            <a:avLst/>
          </a:prstGeom>
        </p:spPr>
      </p:pic>
      <p:pic>
        <p:nvPicPr>
          <p:cNvPr id="16" name="Picture 15"/>
          <p:cNvPicPr>
            <a:picLocks noChangeAspect="1"/>
          </p:cNvPicPr>
          <p:nvPr/>
        </p:nvPicPr>
        <p:blipFill>
          <a:blip r:embed="rId11"/>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2"/>
          <a:stretch>
            <a:fillRect/>
          </a:stretch>
        </p:blipFill>
        <p:spPr>
          <a:xfrm>
            <a:off x="1" y="3743009"/>
            <a:ext cx="4822369" cy="3124661"/>
          </a:xfrm>
          <a:prstGeom prst="rect">
            <a:avLst/>
          </a:prstGeom>
        </p:spPr>
      </p:pic>
      <p:pic>
        <p:nvPicPr>
          <p:cNvPr id="22" name="Picture 21"/>
          <p:cNvPicPr>
            <a:picLocks noChangeAspect="1"/>
          </p:cNvPicPr>
          <p:nvPr/>
        </p:nvPicPr>
        <p:blipFill>
          <a:blip r:embed="rId13"/>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4"/>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smtClean="0">
                <a:solidFill>
                  <a:schemeClr val="bg1"/>
                </a:solidFill>
                <a:latin typeface="Segoe UI Light" panose="020B0502040204020203" pitchFamily="34" charset="0"/>
                <a:cs typeface="Segoe UI Light" panose="020B0502040204020203" pitchFamily="34" charset="0"/>
              </a:rPr>
              <a:t>Staging</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6"/>
          <a:stretch>
            <a:fillRect/>
          </a:stretch>
        </p:blipFill>
        <p:spPr>
          <a:xfrm>
            <a:off x="215340" y="3302216"/>
            <a:ext cx="2092500" cy="2340000"/>
          </a:xfrm>
          <a:prstGeom prst="rect">
            <a:avLst/>
          </a:prstGeom>
        </p:spPr>
      </p:pic>
      <p:pic>
        <p:nvPicPr>
          <p:cNvPr id="28" name="Picture 27"/>
          <p:cNvPicPr>
            <a:picLocks noChangeAspect="1"/>
          </p:cNvPicPr>
          <p:nvPr/>
        </p:nvPicPr>
        <p:blipFill>
          <a:blip r:embed="rId14"/>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7"/>
          <a:stretch>
            <a:fillRect/>
          </a:stretch>
        </p:blipFill>
        <p:spPr>
          <a:xfrm>
            <a:off x="2788810" y="4960912"/>
            <a:ext cx="447874" cy="1224190"/>
          </a:xfrm>
          <a:prstGeom prst="rect">
            <a:avLst/>
          </a:prstGeom>
        </p:spPr>
      </p:pic>
      <p:pic>
        <p:nvPicPr>
          <p:cNvPr id="49" name="Picture 48"/>
          <p:cNvPicPr>
            <a:picLocks noChangeAspect="1"/>
          </p:cNvPicPr>
          <p:nvPr/>
        </p:nvPicPr>
        <p:blipFill>
          <a:blip r:embed="rId18"/>
          <a:stretch>
            <a:fillRect/>
          </a:stretch>
        </p:blipFill>
        <p:spPr>
          <a:xfrm>
            <a:off x="8313888" y="266746"/>
            <a:ext cx="3327976" cy="2148255"/>
          </a:xfrm>
          <a:prstGeom prst="rect">
            <a:avLst/>
          </a:prstGeom>
        </p:spPr>
      </p:pic>
      <p:pic>
        <p:nvPicPr>
          <p:cNvPr id="45" name="Picture 44"/>
          <p:cNvPicPr>
            <a:picLocks noChangeAspect="1"/>
          </p:cNvPicPr>
          <p:nvPr/>
        </p:nvPicPr>
        <p:blipFill>
          <a:blip r:embed="rId19"/>
          <a:stretch>
            <a:fillRect/>
          </a:stretch>
        </p:blipFill>
        <p:spPr>
          <a:xfrm>
            <a:off x="3958553" y="483348"/>
            <a:ext cx="900012" cy="707152"/>
          </a:xfrm>
          <a:prstGeom prst="rect">
            <a:avLst/>
          </a:prstGeom>
        </p:spPr>
      </p:pic>
      <p:pic>
        <p:nvPicPr>
          <p:cNvPr id="46" name="Picture 45"/>
          <p:cNvPicPr>
            <a:picLocks noChangeAspect="1"/>
          </p:cNvPicPr>
          <p:nvPr/>
        </p:nvPicPr>
        <p:blipFill>
          <a:blip r:embed="rId20"/>
          <a:stretch>
            <a:fillRect/>
          </a:stretch>
        </p:blipFill>
        <p:spPr>
          <a:xfrm>
            <a:off x="6815135" y="2378713"/>
            <a:ext cx="587762" cy="477557"/>
          </a:xfrm>
          <a:prstGeom prst="rect">
            <a:avLst/>
          </a:prstGeom>
        </p:spPr>
      </p:pic>
      <p:pic>
        <p:nvPicPr>
          <p:cNvPr id="58" name="Picture 57"/>
          <p:cNvPicPr>
            <a:picLocks noChangeAspect="1"/>
          </p:cNvPicPr>
          <p:nvPr/>
        </p:nvPicPr>
        <p:blipFill>
          <a:blip r:embed="rId21"/>
          <a:stretch>
            <a:fillRect/>
          </a:stretch>
        </p:blipFill>
        <p:spPr>
          <a:xfrm>
            <a:off x="4607525" y="3601907"/>
            <a:ext cx="2340000" cy="1473750"/>
          </a:xfrm>
          <a:prstGeom prst="rect">
            <a:avLst/>
          </a:prstGeom>
        </p:spPr>
      </p:pic>
      <p:grpSp>
        <p:nvGrpSpPr>
          <p:cNvPr id="38" name="Group 37"/>
          <p:cNvGrpSpPr/>
          <p:nvPr/>
        </p:nvGrpSpPr>
        <p:grpSpPr>
          <a:xfrm>
            <a:off x="9787568" y="-79793"/>
            <a:ext cx="934789" cy="1104751"/>
            <a:chOff x="9827324" y="-40038"/>
            <a:chExt cx="934789" cy="1104751"/>
          </a:xfrm>
        </p:grpSpPr>
        <p:pic>
          <p:nvPicPr>
            <p:cNvPr id="39" name="Picture 38"/>
            <p:cNvPicPr>
              <a:picLocks noChangeAspect="1"/>
            </p:cNvPicPr>
            <p:nvPr/>
          </p:nvPicPr>
          <p:blipFill>
            <a:blip r:embed="rId14"/>
            <a:stretch>
              <a:fillRect/>
            </a:stretch>
          </p:blipFill>
          <p:spPr>
            <a:xfrm>
              <a:off x="9827324" y="-40038"/>
              <a:ext cx="934789" cy="1104751"/>
            </a:xfrm>
            <a:prstGeom prst="rect">
              <a:avLst/>
            </a:prstGeom>
          </p:spPr>
        </p:pic>
        <p:pic>
          <p:nvPicPr>
            <p:cNvPr id="40" name="Picture 39"/>
            <p:cNvPicPr>
              <a:picLocks noChangeAspect="1"/>
            </p:cNvPicPr>
            <p:nvPr/>
          </p:nvPicPr>
          <p:blipFill>
            <a:blip r:embed="rId22"/>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2537591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46"/>
                                        </p:tgtEl>
                                      </p:cBhvr>
                                    </p:animEffect>
                                    <p:set>
                                      <p:cBhvr>
                                        <p:cTn id="7" dur="1" fill="hold">
                                          <p:stCondLst>
                                            <p:cond delay="499"/>
                                          </p:stCondLst>
                                        </p:cTn>
                                        <p:tgtEl>
                                          <p:spTgt spid="46"/>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45"/>
                                        </p:tgtEl>
                                      </p:cBhvr>
                                    </p:animEffect>
                                    <p:set>
                                      <p:cBhvr>
                                        <p:cTn id="11" dur="1" fill="hold">
                                          <p:stCondLst>
                                            <p:cond delay="499"/>
                                          </p:stCondLst>
                                        </p:cTn>
                                        <p:tgtEl>
                                          <p:spTgt spid="45"/>
                                        </p:tgtEl>
                                        <p:attrNameLst>
                                          <p:attrName>style.visibility</p:attrName>
                                        </p:attrNameLst>
                                      </p:cBhvr>
                                      <p:to>
                                        <p:strVal val="hidden"/>
                                      </p:to>
                                    </p:set>
                                  </p:childTnLst>
                                </p:cTn>
                              </p:par>
                            </p:childTnLst>
                          </p:cTn>
                        </p:par>
                        <p:par>
                          <p:cTn id="12" fill="hold">
                            <p:stCondLst>
                              <p:cond delay="1000"/>
                            </p:stCondLst>
                            <p:childTnLst>
                              <p:par>
                                <p:cTn id="13" presetID="42" presetClass="path" presetSubtype="0" accel="50000" decel="50000" fill="hold" nodeType="afterEffect">
                                  <p:stCondLst>
                                    <p:cond delay="0"/>
                                  </p:stCondLst>
                                  <p:childTnLst>
                                    <p:animMotion origin="layout" path="M 1.04167E-6 -3.7037E-6 L 0.04974 -0.05555 " pathEditMode="relative" rAng="0" ptsTypes="AA">
                                      <p:cBhvr>
                                        <p:cTn id="14" dur="1000" fill="hold"/>
                                        <p:tgtEl>
                                          <p:spTgt spid="51"/>
                                        </p:tgtEl>
                                        <p:attrNameLst>
                                          <p:attrName>ppt_x</p:attrName>
                                          <p:attrName>ppt_y</p:attrName>
                                        </p:attrNameLst>
                                      </p:cBhvr>
                                      <p:rCtr x="2487" y="-2778"/>
                                    </p:animMotion>
                                  </p:childTnLst>
                                </p:cTn>
                              </p:par>
                              <p:par>
                                <p:cTn id="15" presetID="42" presetClass="path" presetSubtype="0" accel="50000" decel="50000" fill="hold" nodeType="withEffect">
                                  <p:stCondLst>
                                    <p:cond delay="750"/>
                                  </p:stCondLst>
                                  <p:childTnLst>
                                    <p:animMotion origin="layout" path="M 2.08333E-7 -3.33333E-6 L 0.23698 0.28287 " pathEditMode="relative" rAng="0" ptsTypes="AA">
                                      <p:cBhvr>
                                        <p:cTn id="16" dur="2250" fill="hold"/>
                                        <p:tgtEl>
                                          <p:spTgt spid="55"/>
                                        </p:tgtEl>
                                        <p:attrNameLst>
                                          <p:attrName>ppt_x</p:attrName>
                                          <p:attrName>ppt_y</p:attrName>
                                        </p:attrNameLst>
                                      </p:cBhvr>
                                      <p:rCtr x="11836" y="14051"/>
                                    </p:animMotion>
                                  </p:childTnLst>
                                </p:cTn>
                              </p:par>
                              <p:par>
                                <p:cTn id="17" presetID="42" presetClass="path" presetSubtype="0" accel="50000" decel="50000" fill="hold" nodeType="withEffect">
                                  <p:stCondLst>
                                    <p:cond delay="1000"/>
                                  </p:stCondLst>
                                  <p:childTnLst>
                                    <p:animMotion origin="layout" path="M 0.04974 -0.05555 L -0.18893 -0.33333 " pathEditMode="relative" rAng="0" ptsTypes="AA">
                                      <p:cBhvr>
                                        <p:cTn id="18" dur="1000" fill="hold"/>
                                        <p:tgtEl>
                                          <p:spTgt spid="51"/>
                                        </p:tgtEl>
                                        <p:attrNameLst>
                                          <p:attrName>ppt_x</p:attrName>
                                          <p:attrName>ppt_y</p:attrName>
                                        </p:attrNameLst>
                                      </p:cBhvr>
                                      <p:rCtr x="-11940" y="-13889"/>
                                    </p:animMotion>
                                  </p:childTnLst>
                                </p:cTn>
                              </p:par>
                              <p:par>
                                <p:cTn id="19" presetID="42" presetClass="path" presetSubtype="0" accel="50000" decel="50000" fill="hold" nodeType="withEffect">
                                  <p:stCondLst>
                                    <p:cond delay="2000"/>
                                  </p:stCondLst>
                                  <p:childTnLst>
                                    <p:animMotion origin="layout" path="M -0.18893 -0.33333 L -0.23555 -0.2824 " pathEditMode="relative" rAng="0" ptsTypes="AA">
                                      <p:cBhvr>
                                        <p:cTn id="20" dur="1250" fill="hold"/>
                                        <p:tgtEl>
                                          <p:spTgt spid="51"/>
                                        </p:tgtEl>
                                        <p:attrNameLst>
                                          <p:attrName>ppt_x</p:attrName>
                                          <p:attrName>ppt_y</p:attrName>
                                        </p:attrNameLst>
                                      </p:cBhvr>
                                      <p:rCtr x="-2331" y="2546"/>
                                    </p:animMotion>
                                  </p:childTnLst>
                                </p:cTn>
                              </p:par>
                            </p:childTnLst>
                          </p:cTn>
                        </p:par>
                        <p:par>
                          <p:cTn id="21" fill="hold">
                            <p:stCondLst>
                              <p:cond delay="4250"/>
                            </p:stCondLst>
                            <p:childTnLst>
                              <p:par>
                                <p:cTn id="22" presetID="10" presetClass="entr" presetSubtype="0" fill="hold" nodeType="after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500"/>
                                        <p:tgtEl>
                                          <p:spTgt spid="46"/>
                                        </p:tgtEl>
                                      </p:cBhvr>
                                    </p:animEffect>
                                  </p:childTnLst>
                                </p:cTn>
                              </p:par>
                              <p:par>
                                <p:cTn id="25" presetID="10"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Subtitle 2"/>
          <p:cNvSpPr>
            <a:spLocks noGrp="1"/>
          </p:cNvSpPr>
          <p:nvPr>
            <p:ph type="subTitle" idx="1"/>
          </p:nvPr>
        </p:nvSpPr>
        <p:spPr/>
        <p:txBody>
          <a:bodyPr>
            <a:normAutofit/>
          </a:bodyPr>
          <a:lstStyle/>
          <a:p>
            <a:r>
              <a:rPr lang="en-US" sz="4400" dirty="0" smtClean="0">
                <a:latin typeface="+mj-lt"/>
              </a:rPr>
              <a:t>Staging</a:t>
            </a:r>
            <a:endParaRPr lang="en-US" sz="4400" dirty="0">
              <a:latin typeface="+mj-lt"/>
            </a:endParaRPr>
          </a:p>
        </p:txBody>
      </p:sp>
    </p:spTree>
    <p:extLst>
      <p:ext uri="{BB962C8B-B14F-4D97-AF65-F5344CB8AC3E}">
        <p14:creationId xmlns:p14="http://schemas.microsoft.com/office/powerpoint/2010/main" val="4117837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Web Jobs</a:t>
            </a:r>
            <a:endParaRPr lang="en-US" sz="8800" dirty="0"/>
          </a:p>
        </p:txBody>
      </p:sp>
    </p:spTree>
    <p:extLst>
      <p:ext uri="{BB962C8B-B14F-4D97-AF65-F5344CB8AC3E}">
        <p14:creationId xmlns:p14="http://schemas.microsoft.com/office/powerpoint/2010/main" val="36311692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403078" y="1139431"/>
            <a:ext cx="7337472" cy="4733853"/>
          </a:xfrm>
          <a:prstGeom prst="rect">
            <a:avLst/>
          </a:prstGeom>
        </p:spPr>
      </p:pic>
      <p:pic>
        <p:nvPicPr>
          <p:cNvPr id="26" name="Picture 25"/>
          <p:cNvPicPr>
            <a:picLocks noChangeAspect="1"/>
          </p:cNvPicPr>
          <p:nvPr/>
        </p:nvPicPr>
        <p:blipFill>
          <a:blip r:embed="rId4"/>
          <a:stretch>
            <a:fillRect/>
          </a:stretch>
        </p:blipFill>
        <p:spPr>
          <a:xfrm>
            <a:off x="2845363" y="4756882"/>
            <a:ext cx="2172796" cy="1400076"/>
          </a:xfrm>
          <a:prstGeom prst="rect">
            <a:avLst/>
          </a:prstGeom>
        </p:spPr>
      </p:pic>
      <p:pic>
        <p:nvPicPr>
          <p:cNvPr id="30" name="Picture 29"/>
          <p:cNvPicPr>
            <a:picLocks noChangeAspect="1"/>
          </p:cNvPicPr>
          <p:nvPr/>
        </p:nvPicPr>
        <p:blipFill>
          <a:blip r:embed="rId5"/>
          <a:stretch>
            <a:fillRect/>
          </a:stretch>
        </p:blipFill>
        <p:spPr>
          <a:xfrm>
            <a:off x="6609503" y="0"/>
            <a:ext cx="5582498" cy="3614057"/>
          </a:xfrm>
          <a:prstGeom prst="rect">
            <a:avLst/>
          </a:prstGeom>
        </p:spPr>
      </p:pic>
      <p:pic>
        <p:nvPicPr>
          <p:cNvPr id="38" name="Picture 37"/>
          <p:cNvPicPr>
            <a:picLocks noChangeAspect="1"/>
          </p:cNvPicPr>
          <p:nvPr/>
        </p:nvPicPr>
        <p:blipFill>
          <a:blip r:embed="rId6"/>
          <a:stretch>
            <a:fillRect/>
          </a:stretch>
        </p:blipFill>
        <p:spPr>
          <a:xfrm>
            <a:off x="8314314" y="267557"/>
            <a:ext cx="3327550" cy="2147980"/>
          </a:xfrm>
          <a:prstGeom prst="rect">
            <a:avLst/>
          </a:prstGeom>
        </p:spPr>
      </p:pic>
      <p:pic>
        <p:nvPicPr>
          <p:cNvPr id="18" name="Picture 17"/>
          <p:cNvPicPr>
            <a:picLocks noChangeAspect="1"/>
          </p:cNvPicPr>
          <p:nvPr/>
        </p:nvPicPr>
        <p:blipFill>
          <a:blip r:embed="rId7"/>
          <a:stretch>
            <a:fillRect/>
          </a:stretch>
        </p:blipFill>
        <p:spPr>
          <a:xfrm>
            <a:off x="3412002" y="1562735"/>
            <a:ext cx="6671087" cy="4310549"/>
          </a:xfrm>
          <a:prstGeom prst="rect">
            <a:avLst/>
          </a:prstGeom>
        </p:spPr>
      </p:pic>
      <p:pic>
        <p:nvPicPr>
          <p:cNvPr id="37" name="Picture 36"/>
          <p:cNvPicPr>
            <a:picLocks noChangeAspect="1"/>
          </p:cNvPicPr>
          <p:nvPr/>
        </p:nvPicPr>
        <p:blipFill>
          <a:blip r:embed="rId8"/>
          <a:stretch>
            <a:fillRect/>
          </a:stretch>
        </p:blipFill>
        <p:spPr>
          <a:xfrm>
            <a:off x="5276712" y="-373535"/>
            <a:ext cx="7264070" cy="4706299"/>
          </a:xfrm>
          <a:prstGeom prst="rect">
            <a:avLst/>
          </a:prstGeom>
        </p:spPr>
      </p:pic>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pic>
        <p:nvPicPr>
          <p:cNvPr id="21" name="Picture 20"/>
          <p:cNvPicPr>
            <a:picLocks noChangeAspect="1"/>
          </p:cNvPicPr>
          <p:nvPr/>
        </p:nvPicPr>
        <p:blipFill>
          <a:blip r:embed="rId10"/>
          <a:stretch>
            <a:fillRect/>
          </a:stretch>
        </p:blipFill>
        <p:spPr>
          <a:xfrm>
            <a:off x="1" y="3743009"/>
            <a:ext cx="4822369" cy="3124661"/>
          </a:xfrm>
          <a:prstGeom prst="rect">
            <a:avLst/>
          </a:prstGeom>
        </p:spPr>
      </p:pic>
      <p:pic>
        <p:nvPicPr>
          <p:cNvPr id="22" name="Picture 21"/>
          <p:cNvPicPr>
            <a:picLocks noChangeAspect="1"/>
          </p:cNvPicPr>
          <p:nvPr/>
        </p:nvPicPr>
        <p:blipFill>
          <a:blip r:embed="rId11"/>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2"/>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40" name="Picture 39"/>
          <p:cNvPicPr>
            <a:picLocks noChangeAspect="1"/>
          </p:cNvPicPr>
          <p:nvPr/>
        </p:nvPicPr>
        <p:blipFill>
          <a:blip r:embed="rId14"/>
          <a:stretch>
            <a:fillRect/>
          </a:stretch>
        </p:blipFill>
        <p:spPr>
          <a:xfrm>
            <a:off x="8087219" y="1636202"/>
            <a:ext cx="1507500" cy="978750"/>
          </a:xfrm>
          <a:prstGeom prst="rect">
            <a:avLst/>
          </a:prstGeom>
        </p:spPr>
      </p:pic>
      <p:pic>
        <p:nvPicPr>
          <p:cNvPr id="27" name="Picture 26"/>
          <p:cNvPicPr>
            <a:picLocks noChangeAspect="1"/>
          </p:cNvPicPr>
          <p:nvPr/>
        </p:nvPicPr>
        <p:blipFill>
          <a:blip r:embed="rId15"/>
          <a:stretch>
            <a:fillRect/>
          </a:stretch>
        </p:blipFill>
        <p:spPr>
          <a:xfrm>
            <a:off x="215340" y="3302216"/>
            <a:ext cx="2092500" cy="2340000"/>
          </a:xfrm>
          <a:prstGeom prst="rect">
            <a:avLst/>
          </a:prstGeom>
        </p:spPr>
      </p:pic>
      <p:pic>
        <p:nvPicPr>
          <p:cNvPr id="28" name="Picture 27"/>
          <p:cNvPicPr>
            <a:picLocks noChangeAspect="1"/>
          </p:cNvPicPr>
          <p:nvPr/>
        </p:nvPicPr>
        <p:blipFill>
          <a:blip r:embed="rId12"/>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6"/>
          <a:stretch>
            <a:fillRect/>
          </a:stretch>
        </p:blipFill>
        <p:spPr>
          <a:xfrm>
            <a:off x="2788810" y="4960912"/>
            <a:ext cx="447874" cy="1224190"/>
          </a:xfrm>
          <a:prstGeom prst="rect">
            <a:avLst/>
          </a:prstGeom>
        </p:spPr>
      </p:pic>
      <p:pic>
        <p:nvPicPr>
          <p:cNvPr id="47" name="Picture 46"/>
          <p:cNvPicPr>
            <a:picLocks noChangeAspect="1"/>
          </p:cNvPicPr>
          <p:nvPr/>
        </p:nvPicPr>
        <p:blipFill>
          <a:blip r:embed="rId17"/>
          <a:stretch>
            <a:fillRect/>
          </a:stretch>
        </p:blipFill>
        <p:spPr>
          <a:xfrm>
            <a:off x="4607525" y="3601907"/>
            <a:ext cx="2340000" cy="1473750"/>
          </a:xfrm>
          <a:prstGeom prst="rect">
            <a:avLst/>
          </a:prstGeom>
        </p:spPr>
      </p:pic>
      <p:pic>
        <p:nvPicPr>
          <p:cNvPr id="8" name="Picture 7"/>
          <p:cNvPicPr>
            <a:picLocks noChangeAspect="1"/>
          </p:cNvPicPr>
          <p:nvPr/>
        </p:nvPicPr>
        <p:blipFill>
          <a:blip r:embed="rId18"/>
          <a:stretch>
            <a:fillRect/>
          </a:stretch>
        </p:blipFill>
        <p:spPr>
          <a:xfrm>
            <a:off x="8780855" y="1629763"/>
            <a:ext cx="813864" cy="529958"/>
          </a:xfrm>
          <a:prstGeom prst="rect">
            <a:avLst/>
          </a:prstGeom>
        </p:spPr>
      </p:pic>
      <p:pic>
        <p:nvPicPr>
          <p:cNvPr id="10" name="Picture 9"/>
          <p:cNvPicPr>
            <a:picLocks noChangeAspect="1"/>
          </p:cNvPicPr>
          <p:nvPr/>
        </p:nvPicPr>
        <p:blipFill>
          <a:blip r:embed="rId19"/>
          <a:stretch>
            <a:fillRect/>
          </a:stretch>
        </p:blipFill>
        <p:spPr>
          <a:xfrm>
            <a:off x="6486668" y="1300403"/>
            <a:ext cx="3997065" cy="2580782"/>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20"/>
            <a:stretch>
              <a:fillRect/>
            </a:stretch>
          </p:blipFill>
          <p:spPr>
            <a:xfrm>
              <a:off x="3719625" y="-351356"/>
              <a:ext cx="2775838" cy="4134755"/>
            </a:xfrm>
            <a:prstGeom prst="rect">
              <a:avLst/>
            </a:prstGeom>
          </p:spPr>
        </p:pic>
        <p:pic>
          <p:nvPicPr>
            <p:cNvPr id="46" name="Picture 45"/>
            <p:cNvPicPr>
              <a:picLocks noChangeAspect="1"/>
            </p:cNvPicPr>
            <p:nvPr/>
          </p:nvPicPr>
          <p:blipFill>
            <a:blip r:embed="rId21"/>
            <a:stretch>
              <a:fillRect/>
            </a:stretch>
          </p:blipFill>
          <p:spPr>
            <a:xfrm>
              <a:off x="4484016" y="1290841"/>
              <a:ext cx="979669" cy="1295431"/>
            </a:xfrm>
            <a:prstGeom prst="rect">
              <a:avLst/>
            </a:prstGeom>
          </p:spPr>
        </p:pic>
      </p:grpSp>
      <p:pic>
        <p:nvPicPr>
          <p:cNvPr id="11" name="Picture 10"/>
          <p:cNvPicPr>
            <a:picLocks noChangeAspect="1"/>
          </p:cNvPicPr>
          <p:nvPr/>
        </p:nvPicPr>
        <p:blipFill>
          <a:blip r:embed="rId22"/>
          <a:stretch>
            <a:fillRect/>
          </a:stretch>
        </p:blipFill>
        <p:spPr>
          <a:xfrm>
            <a:off x="9141706" y="4968434"/>
            <a:ext cx="2301854" cy="1495516"/>
          </a:xfrm>
          <a:prstGeom prst="rect">
            <a:avLst/>
          </a:prstGeom>
        </p:spPr>
      </p:pic>
      <p:pic>
        <p:nvPicPr>
          <p:cNvPr id="12" name="Picture 11"/>
          <p:cNvPicPr>
            <a:picLocks noChangeAspect="1"/>
          </p:cNvPicPr>
          <p:nvPr/>
        </p:nvPicPr>
        <p:blipFill>
          <a:blip r:embed="rId23"/>
          <a:stretch>
            <a:fillRect/>
          </a:stretch>
        </p:blipFill>
        <p:spPr>
          <a:xfrm>
            <a:off x="9669923" y="4344555"/>
            <a:ext cx="1245420" cy="1789396"/>
          </a:xfrm>
          <a:prstGeom prst="rect">
            <a:avLst/>
          </a:prstGeom>
        </p:spPr>
      </p:pic>
      <p:pic>
        <p:nvPicPr>
          <p:cNvPr id="13" name="Picture 12"/>
          <p:cNvPicPr>
            <a:picLocks noChangeAspect="1"/>
          </p:cNvPicPr>
          <p:nvPr/>
        </p:nvPicPr>
        <p:blipFill>
          <a:blip r:embed="rId24"/>
          <a:stretch>
            <a:fillRect/>
          </a:stretch>
        </p:blipFill>
        <p:spPr>
          <a:xfrm>
            <a:off x="9490000" y="6190866"/>
            <a:ext cx="702179" cy="462975"/>
          </a:xfrm>
          <a:prstGeom prst="rect">
            <a:avLst/>
          </a:prstGeom>
        </p:spPr>
      </p:pic>
      <p:grpSp>
        <p:nvGrpSpPr>
          <p:cNvPr id="39" name="Group 38"/>
          <p:cNvGrpSpPr/>
          <p:nvPr/>
        </p:nvGrpSpPr>
        <p:grpSpPr>
          <a:xfrm>
            <a:off x="9787568" y="-79793"/>
            <a:ext cx="934789" cy="1104751"/>
            <a:chOff x="9827324" y="-40038"/>
            <a:chExt cx="934789" cy="1104751"/>
          </a:xfrm>
        </p:grpSpPr>
        <p:pic>
          <p:nvPicPr>
            <p:cNvPr id="41" name="Picture 40"/>
            <p:cNvPicPr>
              <a:picLocks noChangeAspect="1"/>
            </p:cNvPicPr>
            <p:nvPr/>
          </p:nvPicPr>
          <p:blipFill>
            <a:blip r:embed="rId12"/>
            <a:stretch>
              <a:fillRect/>
            </a:stretch>
          </p:blipFill>
          <p:spPr>
            <a:xfrm>
              <a:off x="9827324" y="-40038"/>
              <a:ext cx="934789" cy="1104751"/>
            </a:xfrm>
            <a:prstGeom prst="rect">
              <a:avLst/>
            </a:prstGeom>
          </p:spPr>
        </p:pic>
        <p:pic>
          <p:nvPicPr>
            <p:cNvPr id="42" name="Picture 41"/>
            <p:cNvPicPr>
              <a:picLocks noChangeAspect="1"/>
            </p:cNvPicPr>
            <p:nvPr/>
          </p:nvPicPr>
          <p:blipFill>
            <a:blip r:embed="rId25"/>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3293919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anim calcmode="lin" valueType="num">
                                      <p:cBhvr>
                                        <p:cTn id="8" dur="500" fill="hold"/>
                                        <p:tgtEl>
                                          <p:spTgt spid="44"/>
                                        </p:tgtEl>
                                        <p:attrNameLst>
                                          <p:attrName>ppt_x</p:attrName>
                                        </p:attrNameLst>
                                      </p:cBhvr>
                                      <p:tavLst>
                                        <p:tav tm="0">
                                          <p:val>
                                            <p:strVal val="#ppt_x"/>
                                          </p:val>
                                        </p:tav>
                                        <p:tav tm="100000">
                                          <p:val>
                                            <p:strVal val="#ppt_x"/>
                                          </p:val>
                                        </p:tav>
                                      </p:tavLst>
                                    </p:anim>
                                    <p:anim calcmode="lin" valueType="num">
                                      <p:cBhvr>
                                        <p:cTn id="9" dur="500" fill="hold"/>
                                        <p:tgtEl>
                                          <p:spTgt spid="44"/>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nodeType="after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xit" presetSubtype="0" fill="hold" nodeType="withEffect">
                                  <p:stCondLst>
                                    <p:cond delay="1000"/>
                                  </p:stCondLst>
                                  <p:childTnLst>
                                    <p:animEffect transition="out" filter="fade">
                                      <p:cBhvr>
                                        <p:cTn id="15" dur="500"/>
                                        <p:tgtEl>
                                          <p:spTgt spid="18"/>
                                        </p:tgtEl>
                                      </p:cBhvr>
                                    </p:animEffect>
                                    <p:set>
                                      <p:cBhvr>
                                        <p:cTn id="16" dur="1" fill="hold">
                                          <p:stCondLst>
                                            <p:cond delay="499"/>
                                          </p:stCondLst>
                                        </p:cTn>
                                        <p:tgtEl>
                                          <p:spTgt spid="18"/>
                                        </p:tgtEl>
                                        <p:attrNameLst>
                                          <p:attrName>style.visibility</p:attrName>
                                        </p:attrNameLst>
                                      </p:cBhvr>
                                      <p:to>
                                        <p:strVal val="hidden"/>
                                      </p:to>
                                    </p:set>
                                  </p:childTnLst>
                                </p:cTn>
                              </p:par>
                              <p:par>
                                <p:cTn id="17" presetID="10" presetClass="exit" presetSubtype="0" fill="hold" nodeType="withEffect">
                                  <p:stCondLst>
                                    <p:cond delay="1000"/>
                                  </p:stCondLst>
                                  <p:childTnLst>
                                    <p:animEffect transition="out" filter="fade">
                                      <p:cBhvr>
                                        <p:cTn id="18" dur="500"/>
                                        <p:tgtEl>
                                          <p:spTgt spid="40"/>
                                        </p:tgtEl>
                                      </p:cBhvr>
                                    </p:animEffect>
                                    <p:set>
                                      <p:cBhvr>
                                        <p:cTn id="19" dur="1" fill="hold">
                                          <p:stCondLst>
                                            <p:cond delay="499"/>
                                          </p:stCondLst>
                                        </p:cTn>
                                        <p:tgtEl>
                                          <p:spTgt spid="40"/>
                                        </p:tgtEl>
                                        <p:attrNameLst>
                                          <p:attrName>style.visibility</p:attrName>
                                        </p:attrNameLst>
                                      </p:cBhvr>
                                      <p:to>
                                        <p:strVal val="hidden"/>
                                      </p:to>
                                    </p:set>
                                  </p:childTnLst>
                                </p:cTn>
                              </p:par>
                              <p:par>
                                <p:cTn id="20" presetID="10" presetClass="entr" presetSubtype="0" fill="hold" nodeType="withEffect">
                                  <p:stCondLst>
                                    <p:cond delay="10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par>
                          <p:cTn id="23" fill="hold">
                            <p:stCondLst>
                              <p:cond delay="2000"/>
                            </p:stCondLst>
                            <p:childTnLst>
                              <p:par>
                                <p:cTn id="24" presetID="10" presetClass="entr" presetSubtype="0" fill="hold" nodeType="after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47" presetClass="entr" presetSubtype="0" fill="hold"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par>
                                <p:cTn id="38" presetID="10" presetClass="entr" presetSubtype="0" fill="hold" nodeType="withEffect">
                                  <p:stCondLst>
                                    <p:cond delay="50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3"/>
          <a:stretch>
            <a:fillRect/>
          </a:stretch>
        </p:blipFill>
        <p:spPr>
          <a:xfrm>
            <a:off x="2859218" y="4756882"/>
            <a:ext cx="2172796" cy="1400076"/>
          </a:xfrm>
          <a:prstGeom prst="rect">
            <a:avLst/>
          </a:prstGeom>
        </p:spPr>
      </p:pic>
      <p:pic>
        <p:nvPicPr>
          <p:cNvPr id="39" name="Picture 38"/>
          <p:cNvPicPr>
            <a:picLocks noChangeAspect="1"/>
          </p:cNvPicPr>
          <p:nvPr/>
        </p:nvPicPr>
        <p:blipFill>
          <a:blip r:embed="rId4"/>
          <a:stretch>
            <a:fillRect/>
          </a:stretch>
        </p:blipFill>
        <p:spPr>
          <a:xfrm>
            <a:off x="2821011" y="4742868"/>
            <a:ext cx="2201267" cy="1438992"/>
          </a:xfrm>
          <a:prstGeom prst="rect">
            <a:avLst/>
          </a:prstGeom>
        </p:spPr>
      </p:pic>
      <p:pic>
        <p:nvPicPr>
          <p:cNvPr id="6" name="Picture 5"/>
          <p:cNvPicPr>
            <a:picLocks noChangeAspect="1"/>
          </p:cNvPicPr>
          <p:nvPr/>
        </p:nvPicPr>
        <p:blipFill>
          <a:blip r:embed="rId5"/>
          <a:stretch>
            <a:fillRect/>
          </a:stretch>
        </p:blipFill>
        <p:spPr>
          <a:xfrm>
            <a:off x="3403078" y="1139431"/>
            <a:ext cx="7337472" cy="4733853"/>
          </a:xfrm>
          <a:prstGeom prst="rect">
            <a:avLst/>
          </a:prstGeom>
        </p:spPr>
      </p:pic>
      <p:pic>
        <p:nvPicPr>
          <p:cNvPr id="47" name="Picture 46"/>
          <p:cNvPicPr>
            <a:picLocks noChangeAspect="1"/>
          </p:cNvPicPr>
          <p:nvPr/>
        </p:nvPicPr>
        <p:blipFill>
          <a:blip r:embed="rId6"/>
          <a:stretch>
            <a:fillRect/>
          </a:stretch>
        </p:blipFill>
        <p:spPr>
          <a:xfrm>
            <a:off x="4607525" y="3601907"/>
            <a:ext cx="2340000" cy="1473750"/>
          </a:xfrm>
          <a:prstGeom prst="rect">
            <a:avLst/>
          </a:prstGeom>
        </p:spPr>
      </p:pic>
      <p:pic>
        <p:nvPicPr>
          <p:cNvPr id="21" name="Picture 20"/>
          <p:cNvPicPr>
            <a:picLocks noChangeAspect="1"/>
          </p:cNvPicPr>
          <p:nvPr/>
        </p:nvPicPr>
        <p:blipFill>
          <a:blip r:embed="rId7"/>
          <a:stretch>
            <a:fillRect/>
          </a:stretch>
        </p:blipFill>
        <p:spPr>
          <a:xfrm>
            <a:off x="1" y="3743009"/>
            <a:ext cx="4822369" cy="3124661"/>
          </a:xfrm>
          <a:prstGeom prst="rect">
            <a:avLst/>
          </a:prstGeom>
        </p:spPr>
      </p:pic>
      <p:pic>
        <p:nvPicPr>
          <p:cNvPr id="37" name="Picture 36"/>
          <p:cNvPicPr>
            <a:picLocks noChangeAspect="1"/>
          </p:cNvPicPr>
          <p:nvPr/>
        </p:nvPicPr>
        <p:blipFill>
          <a:blip r:embed="rId8"/>
          <a:stretch>
            <a:fillRect/>
          </a:stretch>
        </p:blipFill>
        <p:spPr>
          <a:xfrm>
            <a:off x="5276712" y="-373535"/>
            <a:ext cx="7264070" cy="4706299"/>
          </a:xfrm>
          <a:prstGeom prst="rect">
            <a:avLst/>
          </a:prstGeom>
        </p:spPr>
      </p:pic>
      <p:pic>
        <p:nvPicPr>
          <p:cNvPr id="10" name="Picture 9"/>
          <p:cNvPicPr>
            <a:picLocks noChangeAspect="1"/>
          </p:cNvPicPr>
          <p:nvPr/>
        </p:nvPicPr>
        <p:blipFill>
          <a:blip r:embed="rId9"/>
          <a:stretch>
            <a:fillRect/>
          </a:stretch>
        </p:blipFill>
        <p:spPr>
          <a:xfrm>
            <a:off x="6486668" y="1300403"/>
            <a:ext cx="3997065" cy="2580782"/>
          </a:xfrm>
          <a:prstGeom prst="rect">
            <a:avLst/>
          </a:prstGeom>
        </p:spPr>
      </p:pic>
      <p:pic>
        <p:nvPicPr>
          <p:cNvPr id="30" name="Picture 29"/>
          <p:cNvPicPr>
            <a:picLocks noChangeAspect="1"/>
          </p:cNvPicPr>
          <p:nvPr/>
        </p:nvPicPr>
        <p:blipFill>
          <a:blip r:embed="rId10"/>
          <a:stretch>
            <a:fillRect/>
          </a:stretch>
        </p:blipFill>
        <p:spPr>
          <a:xfrm>
            <a:off x="6609503" y="0"/>
            <a:ext cx="5582498" cy="3614057"/>
          </a:xfrm>
          <a:prstGeom prst="rect">
            <a:avLst/>
          </a:prstGeom>
        </p:spPr>
      </p:pic>
      <p:pic>
        <p:nvPicPr>
          <p:cNvPr id="38" name="Picture 37"/>
          <p:cNvPicPr>
            <a:picLocks noChangeAspect="1"/>
          </p:cNvPicPr>
          <p:nvPr/>
        </p:nvPicPr>
        <p:blipFill>
          <a:blip r:embed="rId11"/>
          <a:stretch>
            <a:fillRect/>
          </a:stretch>
        </p:blipFill>
        <p:spPr>
          <a:xfrm>
            <a:off x="8314314" y="267557"/>
            <a:ext cx="3327550" cy="2147980"/>
          </a:xfrm>
          <a:prstGeom prst="rect">
            <a:avLst/>
          </a:prstGeom>
        </p:spPr>
      </p:pic>
      <p:pic>
        <p:nvPicPr>
          <p:cNvPr id="16" name="Picture 15"/>
          <p:cNvPicPr>
            <a:picLocks noChangeAspect="1"/>
          </p:cNvPicPr>
          <p:nvPr/>
        </p:nvPicPr>
        <p:blipFill>
          <a:blip r:embed="rId12"/>
          <a:stretch>
            <a:fillRect/>
          </a:stretch>
        </p:blipFill>
        <p:spPr>
          <a:xfrm>
            <a:off x="10156137" y="2523955"/>
            <a:ext cx="1468487" cy="948588"/>
          </a:xfrm>
          <a:prstGeom prst="rect">
            <a:avLst/>
          </a:prstGeom>
        </p:spPr>
      </p:pic>
      <p:pic>
        <p:nvPicPr>
          <p:cNvPr id="22" name="Picture 21"/>
          <p:cNvPicPr>
            <a:picLocks noChangeAspect="1"/>
          </p:cNvPicPr>
          <p:nvPr/>
        </p:nvPicPr>
        <p:blipFill>
          <a:blip r:embed="rId13"/>
          <a:stretch>
            <a:fillRect/>
          </a:stretch>
        </p:blipFill>
        <p:spPr>
          <a:xfrm>
            <a:off x="257977" y="5707769"/>
            <a:ext cx="1481228" cy="956627"/>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4"/>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sp>
        <p:nvSpPr>
          <p:cNvPr id="31" name="TextBox 30"/>
          <p:cNvSpPr txBox="1"/>
          <p:nvPr/>
        </p:nvSpPr>
        <p:spPr>
          <a:xfrm>
            <a:off x="581025" y="457200"/>
            <a:ext cx="3600450" cy="707886"/>
          </a:xfrm>
          <a:prstGeom prst="rect">
            <a:avLst/>
          </a:prstGeom>
          <a:noFill/>
        </p:spPr>
        <p:txBody>
          <a:bodyPr wrap="square" rtlCol="0">
            <a:spAutoFit/>
          </a:bodyPr>
          <a:lstStyle/>
          <a:p>
            <a:r>
              <a:rPr lang="en-US" sz="4000" dirty="0" err="1" smtClean="0">
                <a:solidFill>
                  <a:schemeClr val="bg1"/>
                </a:solidFill>
                <a:latin typeface="Segoe UI Light" panose="020B0502040204020203" pitchFamily="34" charset="0"/>
                <a:cs typeface="Segoe UI Light" panose="020B0502040204020203" pitchFamily="34" charset="0"/>
              </a:rPr>
              <a:t>WebJobs</a:t>
            </a:r>
            <a:endParaRPr lang="en-US" sz="4000" dirty="0">
              <a:solidFill>
                <a:schemeClr val="bg1"/>
              </a:solidFill>
              <a:latin typeface="Segoe UI Light" panose="020B0502040204020203" pitchFamily="34" charset="0"/>
              <a:cs typeface="Segoe UI Light" panose="020B0502040204020203" pitchFamily="34" charset="0"/>
            </a:endParaRPr>
          </a:p>
        </p:txBody>
      </p:sp>
      <p:pic>
        <p:nvPicPr>
          <p:cNvPr id="27" name="Picture 26"/>
          <p:cNvPicPr>
            <a:picLocks noChangeAspect="1"/>
          </p:cNvPicPr>
          <p:nvPr/>
        </p:nvPicPr>
        <p:blipFill>
          <a:blip r:embed="rId16"/>
          <a:stretch>
            <a:fillRect/>
          </a:stretch>
        </p:blipFill>
        <p:spPr>
          <a:xfrm>
            <a:off x="215340" y="3302216"/>
            <a:ext cx="2092500" cy="2340000"/>
          </a:xfrm>
          <a:prstGeom prst="rect">
            <a:avLst/>
          </a:prstGeom>
        </p:spPr>
      </p:pic>
      <p:pic>
        <p:nvPicPr>
          <p:cNvPr id="28" name="Picture 27"/>
          <p:cNvPicPr>
            <a:picLocks noChangeAspect="1"/>
          </p:cNvPicPr>
          <p:nvPr/>
        </p:nvPicPr>
        <p:blipFill>
          <a:blip r:embed="rId14"/>
          <a:stretch>
            <a:fillRect/>
          </a:stretch>
        </p:blipFill>
        <p:spPr>
          <a:xfrm>
            <a:off x="1447611" y="5043761"/>
            <a:ext cx="1237500" cy="1462500"/>
          </a:xfrm>
          <a:prstGeom prst="rect">
            <a:avLst/>
          </a:prstGeom>
        </p:spPr>
      </p:pic>
      <p:pic>
        <p:nvPicPr>
          <p:cNvPr id="29" name="Picture 28"/>
          <p:cNvPicPr>
            <a:picLocks noChangeAspect="1"/>
          </p:cNvPicPr>
          <p:nvPr/>
        </p:nvPicPr>
        <p:blipFill>
          <a:blip r:embed="rId17"/>
          <a:stretch>
            <a:fillRect/>
          </a:stretch>
        </p:blipFill>
        <p:spPr>
          <a:xfrm>
            <a:off x="2788810" y="4960912"/>
            <a:ext cx="447874" cy="1224190"/>
          </a:xfrm>
          <a:prstGeom prst="rect">
            <a:avLst/>
          </a:prstGeom>
        </p:spPr>
      </p:pic>
      <p:pic>
        <p:nvPicPr>
          <p:cNvPr id="8" name="Picture 7"/>
          <p:cNvPicPr>
            <a:picLocks noChangeAspect="1"/>
          </p:cNvPicPr>
          <p:nvPr/>
        </p:nvPicPr>
        <p:blipFill>
          <a:blip r:embed="rId18"/>
          <a:stretch>
            <a:fillRect/>
          </a:stretch>
        </p:blipFill>
        <p:spPr>
          <a:xfrm>
            <a:off x="8780855" y="1629763"/>
            <a:ext cx="813864" cy="529958"/>
          </a:xfrm>
          <a:prstGeom prst="rect">
            <a:avLst/>
          </a:prstGeom>
        </p:spPr>
      </p:pic>
      <p:grpSp>
        <p:nvGrpSpPr>
          <p:cNvPr id="44" name="Group 43"/>
          <p:cNvGrpSpPr/>
          <p:nvPr/>
        </p:nvGrpSpPr>
        <p:grpSpPr>
          <a:xfrm>
            <a:off x="5093246" y="606416"/>
            <a:ext cx="2775838" cy="4134755"/>
            <a:chOff x="3719625" y="-351356"/>
            <a:chExt cx="2775838" cy="4134755"/>
          </a:xfrm>
        </p:grpSpPr>
        <p:pic>
          <p:nvPicPr>
            <p:cNvPr id="45" name="Picture 44"/>
            <p:cNvPicPr>
              <a:picLocks noChangeAspect="1"/>
            </p:cNvPicPr>
            <p:nvPr/>
          </p:nvPicPr>
          <p:blipFill>
            <a:blip r:embed="rId19"/>
            <a:stretch>
              <a:fillRect/>
            </a:stretch>
          </p:blipFill>
          <p:spPr>
            <a:xfrm>
              <a:off x="3719625" y="-351356"/>
              <a:ext cx="2775838" cy="4134755"/>
            </a:xfrm>
            <a:prstGeom prst="rect">
              <a:avLst/>
            </a:prstGeom>
          </p:spPr>
        </p:pic>
        <p:pic>
          <p:nvPicPr>
            <p:cNvPr id="46" name="Picture 45"/>
            <p:cNvPicPr>
              <a:picLocks noChangeAspect="1"/>
            </p:cNvPicPr>
            <p:nvPr/>
          </p:nvPicPr>
          <p:blipFill>
            <a:blip r:embed="rId20"/>
            <a:stretch>
              <a:fillRect/>
            </a:stretch>
          </p:blipFill>
          <p:spPr>
            <a:xfrm>
              <a:off x="4484016" y="1290841"/>
              <a:ext cx="979669" cy="1295431"/>
            </a:xfrm>
            <a:prstGeom prst="rect">
              <a:avLst/>
            </a:prstGeom>
          </p:spPr>
        </p:pic>
      </p:grpSp>
      <p:pic>
        <p:nvPicPr>
          <p:cNvPr id="5" name="Picture 4"/>
          <p:cNvPicPr>
            <a:picLocks noChangeAspect="1"/>
          </p:cNvPicPr>
          <p:nvPr/>
        </p:nvPicPr>
        <p:blipFill>
          <a:blip r:embed="rId21"/>
          <a:stretch>
            <a:fillRect/>
          </a:stretch>
        </p:blipFill>
        <p:spPr>
          <a:xfrm>
            <a:off x="7757324" y="4677561"/>
            <a:ext cx="1275292" cy="805448"/>
          </a:xfrm>
          <a:prstGeom prst="rect">
            <a:avLst/>
          </a:prstGeom>
        </p:spPr>
      </p:pic>
      <p:pic>
        <p:nvPicPr>
          <p:cNvPr id="41" name="Picture 40"/>
          <p:cNvPicPr>
            <a:picLocks noChangeAspect="1"/>
          </p:cNvPicPr>
          <p:nvPr/>
        </p:nvPicPr>
        <p:blipFill>
          <a:blip r:embed="rId22"/>
          <a:stretch>
            <a:fillRect/>
          </a:stretch>
        </p:blipFill>
        <p:spPr>
          <a:xfrm>
            <a:off x="9141706" y="4968434"/>
            <a:ext cx="2301854" cy="1495516"/>
          </a:xfrm>
          <a:prstGeom prst="rect">
            <a:avLst/>
          </a:prstGeom>
        </p:spPr>
      </p:pic>
      <p:pic>
        <p:nvPicPr>
          <p:cNvPr id="42" name="Picture 41"/>
          <p:cNvPicPr>
            <a:picLocks noChangeAspect="1"/>
          </p:cNvPicPr>
          <p:nvPr/>
        </p:nvPicPr>
        <p:blipFill>
          <a:blip r:embed="rId23"/>
          <a:stretch>
            <a:fillRect/>
          </a:stretch>
        </p:blipFill>
        <p:spPr>
          <a:xfrm>
            <a:off x="9669923" y="4344555"/>
            <a:ext cx="1245420" cy="1789396"/>
          </a:xfrm>
          <a:prstGeom prst="rect">
            <a:avLst/>
          </a:prstGeom>
        </p:spPr>
      </p:pic>
      <p:pic>
        <p:nvPicPr>
          <p:cNvPr id="43" name="Picture 42"/>
          <p:cNvPicPr>
            <a:picLocks noChangeAspect="1"/>
          </p:cNvPicPr>
          <p:nvPr/>
        </p:nvPicPr>
        <p:blipFill>
          <a:blip r:embed="rId24"/>
          <a:stretch>
            <a:fillRect/>
          </a:stretch>
        </p:blipFill>
        <p:spPr>
          <a:xfrm>
            <a:off x="9490000" y="6190866"/>
            <a:ext cx="702179" cy="462975"/>
          </a:xfrm>
          <a:prstGeom prst="rect">
            <a:avLst/>
          </a:prstGeom>
        </p:spPr>
      </p:pic>
      <p:pic>
        <p:nvPicPr>
          <p:cNvPr id="7" name="Picture 6"/>
          <p:cNvPicPr>
            <a:picLocks noChangeAspect="1"/>
          </p:cNvPicPr>
          <p:nvPr/>
        </p:nvPicPr>
        <p:blipFill>
          <a:blip r:embed="rId25"/>
          <a:stretch>
            <a:fillRect/>
          </a:stretch>
        </p:blipFill>
        <p:spPr>
          <a:xfrm>
            <a:off x="5152380" y="1067251"/>
            <a:ext cx="2427996" cy="3583789"/>
          </a:xfrm>
          <a:prstGeom prst="rect">
            <a:avLst/>
          </a:prstGeom>
        </p:spPr>
      </p:pic>
      <p:pic>
        <p:nvPicPr>
          <p:cNvPr id="14" name="Picture 13"/>
          <p:cNvPicPr>
            <a:picLocks noChangeAspect="1"/>
          </p:cNvPicPr>
          <p:nvPr/>
        </p:nvPicPr>
        <p:blipFill>
          <a:blip r:embed="rId26"/>
          <a:stretch>
            <a:fillRect/>
          </a:stretch>
        </p:blipFill>
        <p:spPr>
          <a:xfrm>
            <a:off x="9068151" y="2971109"/>
            <a:ext cx="1415845" cy="912434"/>
          </a:xfrm>
          <a:prstGeom prst="rect">
            <a:avLst/>
          </a:prstGeom>
        </p:spPr>
      </p:pic>
      <p:pic>
        <p:nvPicPr>
          <p:cNvPr id="15" name="Picture 14"/>
          <p:cNvPicPr>
            <a:picLocks noChangeAspect="1"/>
          </p:cNvPicPr>
          <p:nvPr/>
        </p:nvPicPr>
        <p:blipFill>
          <a:blip r:embed="rId27"/>
          <a:stretch>
            <a:fillRect/>
          </a:stretch>
        </p:blipFill>
        <p:spPr>
          <a:xfrm>
            <a:off x="9995831" y="3579624"/>
            <a:ext cx="1992681" cy="1766948"/>
          </a:xfrm>
          <a:prstGeom prst="rect">
            <a:avLst/>
          </a:prstGeom>
        </p:spPr>
      </p:pic>
      <p:grpSp>
        <p:nvGrpSpPr>
          <p:cNvPr id="51" name="Group 50"/>
          <p:cNvGrpSpPr/>
          <p:nvPr/>
        </p:nvGrpSpPr>
        <p:grpSpPr>
          <a:xfrm>
            <a:off x="9787568" y="-79793"/>
            <a:ext cx="934789" cy="1104751"/>
            <a:chOff x="9827324" y="-40038"/>
            <a:chExt cx="934789" cy="1104751"/>
          </a:xfrm>
        </p:grpSpPr>
        <p:pic>
          <p:nvPicPr>
            <p:cNvPr id="52" name="Picture 51"/>
            <p:cNvPicPr>
              <a:picLocks noChangeAspect="1"/>
            </p:cNvPicPr>
            <p:nvPr/>
          </p:nvPicPr>
          <p:blipFill>
            <a:blip r:embed="rId14"/>
            <a:stretch>
              <a:fillRect/>
            </a:stretch>
          </p:blipFill>
          <p:spPr>
            <a:xfrm>
              <a:off x="9827324" y="-40038"/>
              <a:ext cx="934789" cy="1104751"/>
            </a:xfrm>
            <a:prstGeom prst="rect">
              <a:avLst/>
            </a:prstGeom>
          </p:spPr>
        </p:pic>
        <p:pic>
          <p:nvPicPr>
            <p:cNvPr id="53" name="Picture 52"/>
            <p:cNvPicPr>
              <a:picLocks noChangeAspect="1"/>
            </p:cNvPicPr>
            <p:nvPr/>
          </p:nvPicPr>
          <p:blipFill>
            <a:blip r:embed="rId28"/>
            <a:stretch>
              <a:fillRect/>
            </a:stretch>
          </p:blipFill>
          <p:spPr>
            <a:xfrm>
              <a:off x="10368710" y="254515"/>
              <a:ext cx="147937" cy="295874"/>
            </a:xfrm>
            <a:prstGeom prst="rect">
              <a:avLst/>
            </a:prstGeom>
          </p:spPr>
        </p:pic>
      </p:grpSp>
    </p:spTree>
    <p:extLst>
      <p:ext uri="{BB962C8B-B14F-4D97-AF65-F5344CB8AC3E}">
        <p14:creationId xmlns:p14="http://schemas.microsoft.com/office/powerpoint/2010/main" val="3376792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500"/>
                            </p:stCondLst>
                            <p:childTnLst>
                              <p:par>
                                <p:cTn id="13" presetID="10" presetClass="exit" presetSubtype="0" fill="hold" nodeType="afterEffect">
                                  <p:stCondLst>
                                    <p:cond delay="25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par>
                                <p:cTn id="21" presetID="10" presetClass="exit" presetSubtype="0" fill="hold" nodeType="withEffect">
                                  <p:stCondLst>
                                    <p:cond delay="250"/>
                                  </p:stCondLst>
                                  <p:childTnLst>
                                    <p:animEffect transition="out" filter="fade">
                                      <p:cBhvr>
                                        <p:cTn id="22" dur="500"/>
                                        <p:tgtEl>
                                          <p:spTgt spid="39"/>
                                        </p:tgtEl>
                                      </p:cBhvr>
                                    </p:animEffect>
                                    <p:set>
                                      <p:cBhvr>
                                        <p:cTn id="23" dur="1" fill="hold">
                                          <p:stCondLst>
                                            <p:cond delay="499"/>
                                          </p:stCondLst>
                                        </p:cTn>
                                        <p:tgtEl>
                                          <p:spTgt spid="39"/>
                                        </p:tgtEl>
                                        <p:attrNameLst>
                                          <p:attrName>style.visibility</p:attrName>
                                        </p:attrNameLst>
                                      </p:cBhvr>
                                      <p:to>
                                        <p:strVal val="hidden"/>
                                      </p:to>
                                    </p:set>
                                  </p:childTnLst>
                                </p:cTn>
                              </p:par>
                              <p:par>
                                <p:cTn id="24" presetID="10" presetClass="entr" presetSubtype="0" fill="hold" nodeType="withEffect">
                                  <p:stCondLst>
                                    <p:cond delay="25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500"/>
                                        <p:tgtEl>
                                          <p:spTgt spid="40"/>
                                        </p:tgtEl>
                                      </p:cBhvr>
                                    </p:animEffect>
                                  </p:childTnLst>
                                </p:cTn>
                              </p:par>
                            </p:childTnLst>
                          </p:cTn>
                        </p:par>
                        <p:par>
                          <p:cTn id="27" fill="hold">
                            <p:stCondLst>
                              <p:cond delay="750"/>
                            </p:stCondLst>
                            <p:childTnLst>
                              <p:par>
                                <p:cTn id="28" presetID="10" presetClass="entr" presetSubtype="0" fill="hold" nodeType="afterEffect">
                                  <p:stCondLst>
                                    <p:cond delay="25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Traffic Manager</a:t>
            </a:r>
            <a:endParaRPr lang="en-US" sz="8800" dirty="0"/>
          </a:p>
        </p:txBody>
      </p:sp>
    </p:spTree>
    <p:extLst>
      <p:ext uri="{BB962C8B-B14F-4D97-AF65-F5344CB8AC3E}">
        <p14:creationId xmlns:p14="http://schemas.microsoft.com/office/powerpoint/2010/main" val="14647903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8" name="Title 3"/>
          <p:cNvSpPr txBox="1">
            <a:spLocks/>
          </p:cNvSpPr>
          <p:nvPr/>
        </p:nvSpPr>
        <p:spPr>
          <a:xfrm>
            <a:off x="231221" y="3648367"/>
            <a:ext cx="3178420" cy="872110"/>
          </a:xfrm>
          <a:prstGeom prst="rect">
            <a:avLst/>
          </a:prstGeom>
        </p:spPr>
        <p:txBody>
          <a:bodyPr vert="horz" wrap="square" lIns="146304" tIns="91440" rIns="146304" bIns="91440" rtlCol="0" anchor="ctr">
            <a:noAutofit/>
          </a:bodyPr>
          <a:lstStyle>
            <a:lvl1pPr algn="l" defTabSz="914180" rtl="0" eaLnBrk="1" latinLnBrk="0" hangingPunct="1">
              <a:lnSpc>
                <a:spcPts val="6175"/>
              </a:lnSpc>
              <a:spcBef>
                <a:spcPct val="0"/>
              </a:spcBef>
              <a:buNone/>
              <a:defRPr lang="en-US" sz="5293" b="0" kern="1200" cap="none" spc="-100" baseline="0">
                <a:ln w="3175">
                  <a:noFill/>
                </a:ln>
                <a:solidFill>
                  <a:schemeClr val="bg1"/>
                </a:solidFill>
                <a:effectLst/>
                <a:latin typeface="+mj-lt"/>
                <a:ea typeface="+mn-ea"/>
                <a:cs typeface="Segoe UI" pitchFamily="34" charset="0"/>
              </a:defRPr>
            </a:lvl1pPr>
          </a:lstStyle>
          <a:p>
            <a:pPr>
              <a:lnSpc>
                <a:spcPct val="100000"/>
              </a:lnSpc>
            </a:pPr>
            <a:r>
              <a:rPr lang="en-US" altLang="ja-JP" sz="4799">
                <a:ea typeface="メイリオ" pitchFamily="50" charset="-128"/>
                <a:cs typeface="Segoe UI Light" panose="020B0502040204020203" pitchFamily="34" charset="0"/>
              </a:rPr>
              <a:t>Azure</a:t>
            </a:r>
            <a:endParaRPr lang="en-US" altLang="ja-JP" sz="4799" dirty="0">
              <a:ea typeface="メイリオ" pitchFamily="50" charset="-128"/>
              <a:cs typeface="Segoe UI Light" panose="020B0502040204020203" pitchFamily="34" charset="0"/>
            </a:endParaRPr>
          </a:p>
          <a:p>
            <a:pPr>
              <a:lnSpc>
                <a:spcPct val="100000"/>
              </a:lnSpc>
            </a:pPr>
            <a:r>
              <a:rPr lang="en-US" altLang="ja-JP" sz="4799">
                <a:ea typeface="メイリオ" pitchFamily="50" charset="-128"/>
                <a:cs typeface="Segoe UI Light" panose="020B0502040204020203" pitchFamily="34" charset="0"/>
              </a:rPr>
              <a:t>Websites </a:t>
            </a:r>
            <a:r>
              <a:rPr lang="en-US" altLang="ja-JP" sz="4799" dirty="0">
                <a:ea typeface="メイリオ" pitchFamily="50" charset="-128"/>
                <a:cs typeface="Segoe UI Light" panose="020B0502040204020203" pitchFamily="34" charset="0"/>
              </a:rPr>
              <a:t>footprint</a:t>
            </a:r>
            <a:endParaRPr lang="en-US" sz="4799" dirty="0">
              <a:ea typeface="メイリオ" pitchFamily="50" charset="-128"/>
              <a:cs typeface="Segoe UI Light" panose="020B0502040204020203" pitchFamily="34" charset="0"/>
            </a:endParaRPr>
          </a:p>
        </p:txBody>
      </p:sp>
      <p:grpSp>
        <p:nvGrpSpPr>
          <p:cNvPr id="1239" name="Group 1238"/>
          <p:cNvGrpSpPr/>
          <p:nvPr/>
        </p:nvGrpSpPr>
        <p:grpSpPr>
          <a:xfrm>
            <a:off x="429370" y="289026"/>
            <a:ext cx="11148737" cy="6215364"/>
            <a:chOff x="395371" y="1139688"/>
            <a:chExt cx="8399866" cy="4651514"/>
          </a:xfrm>
          <a:solidFill>
            <a:srgbClr val="00B0F0"/>
          </a:solidFill>
        </p:grpSpPr>
        <p:sp>
          <p:nvSpPr>
            <p:cNvPr id="1240"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1"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2"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3"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4"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5"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6"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7"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8"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9"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0"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1"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2"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3"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4"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5"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6"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7"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8"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9"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0"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1"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2"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3"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4"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5"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6"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7"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8"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9"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0"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1"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2"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3"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4"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5"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6"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7"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8"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9"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0"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1"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2"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3"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4"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5"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6"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7"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8"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9"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0"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1"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2"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3"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4"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5"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6"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7"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8"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9"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0"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1"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2"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3"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4"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5"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6"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7"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8"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9"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0"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1"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2"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3"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4"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5"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6"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7"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8"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9"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0"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1"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2"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3"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4"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5"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6"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7"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8"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9"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0"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1"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2"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3"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4"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5"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6"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7"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8"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9"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0"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1"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2"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3"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4"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5"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6"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7"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8"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9"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0"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1"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2"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3"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4"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5"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6"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7"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8"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9"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0"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1"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2"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3"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4"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5"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6"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7"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8"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9"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0"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1"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2"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3"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4"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5"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6"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7"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8"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9"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0"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1"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2"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3"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4"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5"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6"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7"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8"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9"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0"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1"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2"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3"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4"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5"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6"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7"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8"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9"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0"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1"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2"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3"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4"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5"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6"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7"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8"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9"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0"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1"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2"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3"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4"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5"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6"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7"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8"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9"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0"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1"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2"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3"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4"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5"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6"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7"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8"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9"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0"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1"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2"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3"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4"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5"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6"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7"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8"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9"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0"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1"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2"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3"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4"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5"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6"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7"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8"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9"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0"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1"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2"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3"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4"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5"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6"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7"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8"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9"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0"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1"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2"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3"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4"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5"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6"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7"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8"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9"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0"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1"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2"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3"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4"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5"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6"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7"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8"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9"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0"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1"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2"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3"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4"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5"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6"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7"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8"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9"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0"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1"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2"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3"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4"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5"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6"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7"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8"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9"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0"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1"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2"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3"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4"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5"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6"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7"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8"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9"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0"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1"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2"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3"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4"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5"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6"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7"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8"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9"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0"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1"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2"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3"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4"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5"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6"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7"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8"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9"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0"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1"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2"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3"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4"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5"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6"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7"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8"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9"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0"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1"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2"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3"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4"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5"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6"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7"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8"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9"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0"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1"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2"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3"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4"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5"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6"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7"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8"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9"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0"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1"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2"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3"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4"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5"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6"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7"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8"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9"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0"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1"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2"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3"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4"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5"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6"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7"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8"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9"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0"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1"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2"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3"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4"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5"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6"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7"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8"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9"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0"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591"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2"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3"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4"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595"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6"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7"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8"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9"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0"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1"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2"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3"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4"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5"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6"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7"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8"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9"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0"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1"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2"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3"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4"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5"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6"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7"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8"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9"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0"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1"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2"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3"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4"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5"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6"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7"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8"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9"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0"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1"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2"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3"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4"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5"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6"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7"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8"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9"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1640"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1"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2"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3"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4"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5"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6"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7"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8"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9"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0"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1"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2"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3"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4"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5"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6"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7"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8"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9"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0"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1"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2"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3"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4"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5"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6"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7"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8"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9"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0"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1"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2"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3"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4"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5"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6"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7"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8"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9"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0"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1"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2"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3"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4"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5"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6"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7"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8"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9"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0"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1"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2"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3"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4"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5"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6"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7"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8"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9"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0"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1"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2"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3"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4"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5"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6"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7"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8"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9"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0"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1"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2"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3"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4"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5"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6"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7"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8"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9"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0"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1"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2"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3"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4"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5"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6"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7"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8"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9"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0"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1"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2"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3"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4"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5"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6"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7"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8"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9"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0"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41"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2"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3"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4"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5"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6"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7"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8"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9"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0"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1"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2"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3"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4"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5"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6"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7"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8"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9"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0"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1"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2"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3"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4"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5"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6"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7"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8"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9"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0"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1"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2"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3"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4"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5"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6"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7"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8"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9"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0"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1"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2"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3"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784"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5"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6"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7"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8"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9"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0"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1"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2"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3"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4"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5"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6"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7"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8"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9"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0"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1"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2"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3"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4"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5"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6"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7"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8"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9"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0"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1"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2"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3"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4"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5"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6"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7"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8"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9"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0"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1"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2"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3"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4"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5"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6"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7"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8"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9"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0"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1"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2"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3"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4"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35"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6"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7"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8"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9"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0"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1"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2"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3"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4"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5"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6"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7"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8"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9"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0"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1"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2"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3"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4"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5"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6"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7"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8"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9"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0"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1"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862"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3"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4"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5"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6"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7"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8"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9"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0"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1"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2"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3"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4"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5"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6"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7"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8"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9"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0"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1"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2"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3"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4"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5"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6"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7"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8"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9"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0"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1"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2"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3"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4"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5"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6"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7"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8"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9"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0"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1"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2"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3"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4"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5"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6"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7"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8"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9"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0"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1"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2"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3"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4"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5"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6"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7"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8"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9"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0"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1"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2"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3"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4"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5"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6"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7"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8"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9"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0"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1"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2"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3"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4"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5"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6"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7"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8"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9"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0"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1"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2"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3"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4"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5"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6"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7"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8"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9"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0"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1"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2"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3"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4"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5"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6"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7"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8"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59"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0"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1"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2"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3"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4"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5"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6"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7"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8"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9"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0"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1"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2"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3"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4"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5"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6"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7"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978"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9"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0"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1"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2"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3"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4"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5"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6"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7"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8"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9"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0"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1"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2"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3"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4"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5"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6"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7"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8"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9"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0"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1"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2"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3"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4"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5"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6"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7"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8"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9"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0"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1"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2"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3"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4"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5"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6"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7"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8"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9"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0"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1"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2"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3"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4"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5"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6"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7"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8"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9"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0"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1"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2"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3"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4"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5"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6"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7"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8"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9"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0"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1"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2"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3"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4"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5"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6"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7"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8"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9"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0"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1"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2"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3"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4"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5"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6"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7"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8"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9"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0"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1"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2"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3"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4"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5"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6"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7"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8"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9"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0"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1"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2"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3"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4"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5"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6"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7"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8"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9"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0"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1"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2"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3"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4"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5"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6"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7"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8"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9"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0"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1"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2"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3"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4"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5"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6"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7"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8"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9"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0"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1"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2"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3"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4"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5"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6"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7"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8"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9"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0"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1"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2"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3"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4"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5"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6"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7"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8"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9"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0"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1"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2"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3"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4"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5"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6"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7"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8"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9"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0"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1"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2"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3"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4"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5"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6"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7"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8"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9"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0"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1"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2"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3"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4"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5"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6"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7"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8"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9"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0"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1"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2"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3"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4"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5"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6"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7"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8"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9"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0"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1"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2"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3"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164"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5"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6"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7"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8"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9"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0"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1"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2"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3"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4"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5"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6"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7"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8"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9"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0"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1"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2"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3"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4"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5"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6"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7"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8"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9"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0"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1"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2"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3"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4"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5"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6"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7"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8"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9"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0"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1"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2"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3"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4"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5"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6"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7"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8"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9"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0"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1"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2"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3"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4"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5"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6"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7"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8"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9"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0"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1"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2"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3"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4"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5"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6"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7"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8"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9"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0"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1"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2"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3"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4"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5"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6"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7"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8"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9"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0"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1"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2"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3"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244"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5"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6"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7"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8"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9"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0"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1"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2"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3"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4"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5"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6"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7"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8"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9"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0"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1"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2"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3"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4"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5"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6"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7"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8"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9"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0"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1"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2"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3"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4"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5"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6"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7"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8"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9"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0"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1"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2"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3"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4"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5"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6"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7"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8"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9"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0"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1"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2"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3"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4"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5"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6"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7"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8"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9"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0"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1"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2"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303"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4"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5"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6"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7"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8"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9"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0"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1"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2"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3"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4"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5"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6"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7"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8"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9"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0"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1"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2"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3"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4"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5"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6"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7"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8"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9"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0"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1"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2"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3"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4"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5"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6"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7"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8"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9"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0"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1"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2"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3"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4"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5"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6"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7"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8"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9"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0"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1"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2"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3"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4"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5"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6"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7"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8"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9"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0"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1"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2"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3"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4"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5"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6"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7"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8"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9"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0"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1"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2"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3"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4"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5"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6"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7"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8"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9"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0"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1"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2"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3"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4"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5"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6"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7"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8"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9"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0"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1"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2"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3"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4"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5"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6"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7"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8"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9"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0"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1"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2"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3"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4"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5"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6"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7"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8"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9"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0"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1"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2412"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3"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4"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5"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6"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7"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8"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9"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0"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1"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2"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3"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4"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5"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6"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7"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8"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9"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0"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1"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2"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3"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4"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5"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6"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7"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8"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9"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0"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1"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2"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3"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4"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5"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6"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7"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8"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9"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0"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1"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2"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3"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4"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2456" name="Oval 2455"/>
          <p:cNvSpPr/>
          <p:nvPr/>
        </p:nvSpPr>
        <p:spPr bwMode="auto">
          <a:xfrm>
            <a:off x="1757041" y="2236500"/>
            <a:ext cx="432484" cy="435401"/>
          </a:xfrm>
          <a:prstGeom prst="ellipse">
            <a:avLst/>
          </a:prstGeom>
          <a:solidFill>
            <a:srgbClr val="92D050">
              <a:alpha val="80000"/>
            </a:srgbClr>
          </a:solidFill>
          <a:ln w="3175" cap="flat" cmpd="sng" algn="ctr">
            <a:solidFill>
              <a:schemeClr val="tx1">
                <a:alpha val="60000"/>
              </a:schemeClr>
            </a:solid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7" name="Oval 2456"/>
          <p:cNvSpPr/>
          <p:nvPr/>
        </p:nvSpPr>
        <p:spPr bwMode="auto">
          <a:xfrm>
            <a:off x="2924972" y="1908690"/>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8" name="Oval 2457"/>
          <p:cNvSpPr/>
          <p:nvPr/>
        </p:nvSpPr>
        <p:spPr bwMode="auto">
          <a:xfrm>
            <a:off x="2301339" y="2691529"/>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59" name="Oval 2458"/>
          <p:cNvSpPr/>
          <p:nvPr/>
        </p:nvSpPr>
        <p:spPr bwMode="auto">
          <a:xfrm>
            <a:off x="5804842" y="1736825"/>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0" name="Oval 2459"/>
          <p:cNvSpPr/>
          <p:nvPr/>
        </p:nvSpPr>
        <p:spPr bwMode="auto">
          <a:xfrm>
            <a:off x="5343095" y="170450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199" kern="0" dirty="0">
              <a:gradFill>
                <a:gsLst>
                  <a:gs pos="0">
                    <a:srgbClr val="FFFFFF"/>
                  </a:gs>
                  <a:gs pos="100000">
                    <a:srgbClr val="FFFFFF"/>
                  </a:gs>
                </a:gsLst>
                <a:lin ang="5400000" scaled="0"/>
              </a:gradFill>
              <a:latin typeface="Segoe UI"/>
            </a:endParaRPr>
          </a:p>
        </p:txBody>
      </p:sp>
      <p:sp>
        <p:nvSpPr>
          <p:cNvPr id="2461" name="Oval 2460"/>
          <p:cNvSpPr/>
          <p:nvPr/>
        </p:nvSpPr>
        <p:spPr bwMode="auto">
          <a:xfrm>
            <a:off x="9357542" y="2967256"/>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2" name="Oval 2461"/>
          <p:cNvSpPr/>
          <p:nvPr/>
        </p:nvSpPr>
        <p:spPr bwMode="auto">
          <a:xfrm>
            <a:off x="8788859" y="3926617"/>
            <a:ext cx="432484" cy="435401"/>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3" name="Oval 2462"/>
          <p:cNvSpPr/>
          <p:nvPr/>
        </p:nvSpPr>
        <p:spPr bwMode="auto">
          <a:xfrm>
            <a:off x="10033036" y="4780224"/>
            <a:ext cx="432485" cy="435402"/>
          </a:xfrm>
          <a:prstGeom prst="ellipse">
            <a:avLst/>
          </a:prstGeom>
          <a:solidFill>
            <a:schemeClr val="bg1">
              <a:lumMod val="75000"/>
              <a:alpha val="80000"/>
            </a:scheme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4" name="Oval 2463"/>
          <p:cNvSpPr/>
          <p:nvPr/>
        </p:nvSpPr>
        <p:spPr bwMode="auto">
          <a:xfrm>
            <a:off x="10211897" y="5403979"/>
            <a:ext cx="432485" cy="435402"/>
          </a:xfrm>
          <a:prstGeom prst="ellipse">
            <a:avLst/>
          </a:prstGeom>
          <a:solidFill>
            <a:schemeClr val="bg1">
              <a:lumMod val="75000"/>
              <a:alpha val="80000"/>
            </a:scheme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5" name="Oval 2464"/>
          <p:cNvSpPr/>
          <p:nvPr/>
        </p:nvSpPr>
        <p:spPr bwMode="auto">
          <a:xfrm>
            <a:off x="9995654" y="2504739"/>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6" name="Oval 2465"/>
          <p:cNvSpPr/>
          <p:nvPr/>
        </p:nvSpPr>
        <p:spPr bwMode="auto">
          <a:xfrm>
            <a:off x="9995654"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7" name="Oval 2466"/>
          <p:cNvSpPr/>
          <p:nvPr/>
        </p:nvSpPr>
        <p:spPr bwMode="auto">
          <a:xfrm>
            <a:off x="9219254" y="19412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8" name="Oval 2467"/>
          <p:cNvSpPr/>
          <p:nvPr/>
        </p:nvSpPr>
        <p:spPr bwMode="auto">
          <a:xfrm>
            <a:off x="8934845" y="2722440"/>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69" name="Oval 2468"/>
          <p:cNvSpPr/>
          <p:nvPr/>
        </p:nvSpPr>
        <p:spPr bwMode="auto">
          <a:xfrm>
            <a:off x="2831743" y="2369941"/>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0" name="Oval 2469"/>
          <p:cNvSpPr/>
          <p:nvPr/>
        </p:nvSpPr>
        <p:spPr bwMode="auto">
          <a:xfrm>
            <a:off x="3391900" y="2213594"/>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471" name="Oval 2470"/>
          <p:cNvSpPr/>
          <p:nvPr/>
        </p:nvSpPr>
        <p:spPr bwMode="auto">
          <a:xfrm>
            <a:off x="4266085" y="4507506"/>
            <a:ext cx="432485" cy="435402"/>
          </a:xfrm>
          <a:prstGeom prst="ellipse">
            <a:avLst/>
          </a:prstGeom>
          <a:solidFill>
            <a:srgbClr val="92D050">
              <a:alpha val="80000"/>
            </a:srgbClr>
          </a:solidFill>
          <a:ln w="3175" cap="flat" cmpd="sng" algn="ctr">
            <a:noFill/>
            <a:prstDash val="solid"/>
            <a:headEnd type="none" w="med" len="med"/>
            <a:tailEnd type="none" w="med" len="med"/>
          </a:ln>
          <a:effectLst/>
        </p:spPr>
        <p:txBody>
          <a:bodyPr vert="horz" wrap="square" lIns="91399" tIns="45699" rIns="91399" bIns="45699" numCol="1" rtlCol="0" anchor="ctr" anchorCtr="0" compatLnSpc="1">
            <a:prstTxWarp prst="textNoShape">
              <a:avLst/>
            </a:prstTxWarp>
          </a:bodyPr>
          <a:lstStyle/>
          <a:p>
            <a:pPr algn="ctr" defTabSz="913737" fontAlgn="base">
              <a:spcBef>
                <a:spcPct val="0"/>
              </a:spcBef>
              <a:spcAft>
                <a:spcPct val="0"/>
              </a:spcAft>
              <a:defRPr/>
            </a:pPr>
            <a:endParaRPr lang="en-US" sz="2399" kern="0" dirty="0">
              <a:solidFill>
                <a:srgbClr val="FFFFFF"/>
              </a:solidFill>
              <a:latin typeface="Segoe UI"/>
            </a:endParaRPr>
          </a:p>
        </p:txBody>
      </p:sp>
      <p:sp>
        <p:nvSpPr>
          <p:cNvPr id="2" name="TextBox 1"/>
          <p:cNvSpPr txBox="1"/>
          <p:nvPr/>
        </p:nvSpPr>
        <p:spPr>
          <a:xfrm>
            <a:off x="-17888" y="0"/>
            <a:ext cx="12209888" cy="954493"/>
          </a:xfrm>
          <a:prstGeom prst="rect">
            <a:avLst/>
          </a:prstGeom>
          <a:solidFill>
            <a:srgbClr val="19396C">
              <a:alpha val="76863"/>
            </a:srgbClr>
          </a:solidFill>
        </p:spPr>
        <p:txBody>
          <a:bodyPr wrap="square" rtlCol="0" anchor="ctr">
            <a:noAutofit/>
          </a:bodyPr>
          <a:lstStyle/>
          <a:p>
            <a:pPr algn="ctr"/>
            <a:r>
              <a:rPr lang="en-US" sz="3600">
                <a:solidFill>
                  <a:srgbClr val="92D050"/>
                </a:solidFill>
              </a:rPr>
              <a:t>14 </a:t>
            </a:r>
            <a:r>
              <a:rPr lang="en-US" sz="3600" smtClean="0">
                <a:solidFill>
                  <a:srgbClr val="92D050"/>
                </a:solidFill>
              </a:rPr>
              <a:t>regions </a:t>
            </a:r>
            <a:r>
              <a:rPr lang="en-US" sz="3600" dirty="0">
                <a:solidFill>
                  <a:srgbClr val="92D050"/>
                </a:solidFill>
              </a:rPr>
              <a:t>worldwide in 2014</a:t>
            </a:r>
          </a:p>
        </p:txBody>
      </p:sp>
    </p:spTree>
    <p:extLst>
      <p:ext uri="{BB962C8B-B14F-4D97-AF65-F5344CB8AC3E}">
        <p14:creationId xmlns:p14="http://schemas.microsoft.com/office/powerpoint/2010/main" val="2486604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215357" y="1238251"/>
            <a:ext cx="8760929" cy="4884173"/>
            <a:chOff x="395371" y="1139688"/>
            <a:chExt cx="8399866" cy="4651514"/>
          </a:xfrm>
          <a:solidFill>
            <a:srgbClr val="00B0F0"/>
          </a:solidFill>
        </p:grpSpPr>
        <p:sp>
          <p:nvSpPr>
            <p:cNvPr id="7"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35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36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40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0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5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0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2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2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4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93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1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7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17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1227" name="Title 1226"/>
          <p:cNvSpPr>
            <a:spLocks noGrp="1"/>
          </p:cNvSpPr>
          <p:nvPr>
            <p:ph type="title"/>
          </p:nvPr>
        </p:nvSpPr>
        <p:spPr>
          <a:xfrm>
            <a:off x="479774" y="496943"/>
            <a:ext cx="5388591" cy="1238490"/>
          </a:xfrm>
        </p:spPr>
        <p:txBody>
          <a:bodyPr anchor="t">
            <a:normAutofit/>
          </a:bodyPr>
          <a:lstStyle/>
          <a:p>
            <a:r>
              <a:rPr lang="en-US" sz="3200" dirty="0" smtClean="0">
                <a:solidFill>
                  <a:schemeClr val="bg1"/>
                </a:solidFill>
              </a:rPr>
              <a:t>Intelligent customer routing with Traffic Manager</a:t>
            </a:r>
            <a:endParaRPr lang="en-US" sz="3200" dirty="0">
              <a:solidFill>
                <a:schemeClr val="bg1"/>
              </a:solidFill>
            </a:endParaRPr>
          </a:p>
        </p:txBody>
      </p:sp>
      <p:sp>
        <p:nvSpPr>
          <p:cNvPr id="1228" name="Title 4"/>
          <p:cNvSpPr txBox="1">
            <a:spLocks/>
          </p:cNvSpPr>
          <p:nvPr/>
        </p:nvSpPr>
        <p:spPr>
          <a:xfrm>
            <a:off x="445051" y="4779329"/>
            <a:ext cx="3721835" cy="524243"/>
          </a:xfrm>
          <a:prstGeom prst="rect">
            <a:avLst/>
          </a:prstGeom>
          <a:solidFill>
            <a:srgbClr val="92D050"/>
          </a:solidFill>
        </p:spPr>
        <p:txBody>
          <a:bodyPr vert="horz" lIns="91440" tIns="45720" rIns="91440" bIns="45720" rtlCol="0" anchor="t">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r>
              <a:rPr lang="en-US" sz="2800" dirty="0" smtClean="0">
                <a:latin typeface="+mn-lt"/>
              </a:rPr>
              <a:t>www.yourapp.com</a:t>
            </a:r>
            <a:endParaRPr lang="en-US" sz="2800" dirty="0">
              <a:latin typeface="+mn-lt"/>
            </a:endParaRPr>
          </a:p>
        </p:txBody>
      </p:sp>
      <p:pic>
        <p:nvPicPr>
          <p:cNvPr id="1246" name="Picture 1245"/>
          <p:cNvPicPr>
            <a:picLocks noChangeAspect="1"/>
          </p:cNvPicPr>
          <p:nvPr/>
        </p:nvPicPr>
        <p:blipFill>
          <a:blip r:embed="rId3"/>
          <a:stretch>
            <a:fillRect/>
          </a:stretch>
        </p:blipFill>
        <p:spPr>
          <a:xfrm>
            <a:off x="4334488" y="1520656"/>
            <a:ext cx="1533877" cy="1419314"/>
          </a:xfrm>
          <a:prstGeom prst="rect">
            <a:avLst/>
          </a:prstGeom>
        </p:spPr>
      </p:pic>
      <p:pic>
        <p:nvPicPr>
          <p:cNvPr id="1247" name="Picture 1246"/>
          <p:cNvPicPr>
            <a:picLocks noChangeAspect="1"/>
          </p:cNvPicPr>
          <p:nvPr/>
        </p:nvPicPr>
        <p:blipFill>
          <a:blip r:embed="rId3"/>
          <a:stretch>
            <a:fillRect/>
          </a:stretch>
        </p:blipFill>
        <p:spPr>
          <a:xfrm>
            <a:off x="7436503" y="1208139"/>
            <a:ext cx="1533877" cy="1419314"/>
          </a:xfrm>
          <a:prstGeom prst="rect">
            <a:avLst/>
          </a:prstGeom>
        </p:spPr>
      </p:pic>
      <p:pic>
        <p:nvPicPr>
          <p:cNvPr id="1248" name="Picture 1247"/>
          <p:cNvPicPr>
            <a:picLocks noChangeAspect="1"/>
          </p:cNvPicPr>
          <p:nvPr/>
        </p:nvPicPr>
        <p:blipFill>
          <a:blip r:embed="rId3"/>
          <a:stretch>
            <a:fillRect/>
          </a:stretch>
        </p:blipFill>
        <p:spPr>
          <a:xfrm>
            <a:off x="9971359" y="2029941"/>
            <a:ext cx="1533877" cy="1419314"/>
          </a:xfrm>
          <a:prstGeom prst="rect">
            <a:avLst/>
          </a:prstGeom>
        </p:spPr>
      </p:pic>
      <p:cxnSp>
        <p:nvCxnSpPr>
          <p:cNvPr id="1250" name="Elbow Connector 1249"/>
          <p:cNvCxnSpPr>
            <a:stCxn id="1228" idx="0"/>
            <a:endCxn id="671" idx="5"/>
          </p:cNvCxnSpPr>
          <p:nvPr/>
        </p:nvCxnSpPr>
        <p:spPr>
          <a:xfrm rot="5400000" flipH="1" flipV="1">
            <a:off x="2582422" y="2781928"/>
            <a:ext cx="1720948" cy="2273854"/>
          </a:xfrm>
          <a:prstGeom prst="bentConnector3">
            <a:avLst>
              <a:gd name="adj1" fmla="val 78248"/>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4" name="Elbow Connector 1253"/>
          <p:cNvCxnSpPr>
            <a:stCxn id="1228" idx="0"/>
            <a:endCxn id="844" idx="4"/>
          </p:cNvCxnSpPr>
          <p:nvPr/>
        </p:nvCxnSpPr>
        <p:spPr>
          <a:xfrm rot="5400000" flipH="1" flipV="1">
            <a:off x="5604253" y="210277"/>
            <a:ext cx="1270769" cy="7867336"/>
          </a:xfrm>
          <a:prstGeom prst="bentConnector3">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6" name="Elbow Connector 1255"/>
          <p:cNvCxnSpPr>
            <a:stCxn id="1228" idx="0"/>
            <a:endCxn id="552" idx="4"/>
          </p:cNvCxnSpPr>
          <p:nvPr/>
        </p:nvCxnSpPr>
        <p:spPr>
          <a:xfrm rot="5400000" flipH="1" flipV="1">
            <a:off x="3933959" y="1117467"/>
            <a:ext cx="2033872" cy="5289852"/>
          </a:xfrm>
          <a:prstGeom prst="bentConnector3">
            <a:avLst>
              <a:gd name="adj1" fmla="val 50000"/>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261" name="Rectangle 1260"/>
          <p:cNvSpPr/>
          <p:nvPr/>
        </p:nvSpPr>
        <p:spPr>
          <a:xfrm>
            <a:off x="4334488" y="2623001"/>
            <a:ext cx="330109" cy="316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03753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215357" y="1238251"/>
            <a:ext cx="8760929" cy="4884173"/>
            <a:chOff x="395371" y="1139688"/>
            <a:chExt cx="8399866" cy="4651514"/>
          </a:xfrm>
          <a:solidFill>
            <a:srgbClr val="00B0F0"/>
          </a:solidFill>
        </p:grpSpPr>
        <p:sp>
          <p:nvSpPr>
            <p:cNvPr id="7"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3"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4"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5"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6"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7"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8"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9"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0"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1"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2"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3"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4"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5"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6"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7"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8"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39"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0"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1"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2"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3"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4"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5"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6"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7"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8"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49"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0"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1"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2"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3"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4"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5"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6"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7"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8"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59"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0"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1"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2"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3"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4"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5"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6"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7"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8"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69"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0"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1"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2"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3"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4"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5"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6"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7"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8"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79"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0"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1"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2"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3"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4"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5"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6"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7"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8"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89"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0"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1"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2"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3"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4"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5"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6"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7"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8"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99"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0"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1"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2"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3"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4"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5"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6"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7"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8"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09"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0"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1"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2"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3"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4"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5"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6"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7"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8"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19"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0"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1"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2"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3"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4"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5"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6"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7"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8"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29"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0"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1"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2"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3"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4"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5"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6"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7"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8"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39"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0"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1"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2"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3"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4"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5"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6"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7"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8"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49"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0"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1"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2"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3"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4"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5"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6"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7"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8"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59"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0"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1"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2"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3"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4"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5"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6"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7"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8"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69"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0"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1"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2"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3"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4"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5"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6"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7"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8"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79"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0"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1"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2"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3"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4"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5"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6"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7"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8"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89"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0"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1"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2"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3"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4"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5"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6"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7"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8"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299"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0"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1"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2"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3"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4"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5"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6"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7"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8"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09"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0"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1"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2"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3"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4"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5"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6"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7"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8"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19"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0"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1"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2"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3"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4"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5"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6"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7"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8"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29"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0"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1"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2"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3"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4"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5"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6"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7"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8"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39"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0"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1"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2"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3"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4"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5"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6"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7"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8"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49"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0"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1"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2"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3"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4"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5"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6"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7"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358"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59"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0"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1"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362"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3"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4"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5"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6"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7"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8"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69"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0"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1"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2"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3"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4"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5"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6"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7"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8"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79"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0"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1"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2"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3"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4"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5"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6"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7"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8"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89"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0"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1"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2"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3"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4"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5"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6"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7"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8"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399"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0"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1"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2"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3"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4"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5"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6"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18504">
                <a:defRPr/>
              </a:pPr>
              <a:endParaRPr lang="en-US" sz="2399" kern="0" dirty="0">
                <a:solidFill>
                  <a:srgbClr val="292929"/>
                </a:solidFill>
              </a:endParaRPr>
            </a:p>
          </p:txBody>
        </p:sp>
        <p:sp>
          <p:nvSpPr>
            <p:cNvPr id="407"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8"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09"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0"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1"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2"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3"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4"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5"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6"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7"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8"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19"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0"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1"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2"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3"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4"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5"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6"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7"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8"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29"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0"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1"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2"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3"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4"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5"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6"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7"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8"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39"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0"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1"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2"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3"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4"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5"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6"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7"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8"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49"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0"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1"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2"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3"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4"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5"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6"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7"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8"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59"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0"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1"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2"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3"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4"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5"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6"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7"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8"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69"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0"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1"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2"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3"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4"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5"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6"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7"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8"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79"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0"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1"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2"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3"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4"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5"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6"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7"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8"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89"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0"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1"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2"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3"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4"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5"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6"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7"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8"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499"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0"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1"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2"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3"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4"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5"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6"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7"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08"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09"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0"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1"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2"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3"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4"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5"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6"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7"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8"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19"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0"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1"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2"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3"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4"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5"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6"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7"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8"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29"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0"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1"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2"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3"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4"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5"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6"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7"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8"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39"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0"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1"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2"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3"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4"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5"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6"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7"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8"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49"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0"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551"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2"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3"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4"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5"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6"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7"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8"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59"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0"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1"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2"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3"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4"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5"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6"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7"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8"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69"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0"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1"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2"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3"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4"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5"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6"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7"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8"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79"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0"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1"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2"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3"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4"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5"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6"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7"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8"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89"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0"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1"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2"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3"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4"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5"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6"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7"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8"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599"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0"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1"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02"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3"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4"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5"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6"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7"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8"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09"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0"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1"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2"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3"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4"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5"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6"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7"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8"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19"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0"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1"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2"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3"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4"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5"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6"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7"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28"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629"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0"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1"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2"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3"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4"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5"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6"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7"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8"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39"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0"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1"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2"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3"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4"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5"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6"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7"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8"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49"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0"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1"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2"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3"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4"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5"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6"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7"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8"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59"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0"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1"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2"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3"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4"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5"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6"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7"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8"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69"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0"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1"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2"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3"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4"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5"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6"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7"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8"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79"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0"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1"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2"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3"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4"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5"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6"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7"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8"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89"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0"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1"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2"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3"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4"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5"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6"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7"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8"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699"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0"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1"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2"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3"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4"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5"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6"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7"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8"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09"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0"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1"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2"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3"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4"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5"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6"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7"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8"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19"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0"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1"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2"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3"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4"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5"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26"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7"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8"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29"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0"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1"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2"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3"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4"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5"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6"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7"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8"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39"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0"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1"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2"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3"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4"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745"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6"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7"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8"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49"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0"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1"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2"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3"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4"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5"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6"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7"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8"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59"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0"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1"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2"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3"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4"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5"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6"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7"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8"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69"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0"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1"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2"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3"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4"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5"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6"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7"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8"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79"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0"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1"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2"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3"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4"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5"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6"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7"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8"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89"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0"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1"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2"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3"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4"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5"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6"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7"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8"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799"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0"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1"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2"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3"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4"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5"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6"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7"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8"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09"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0"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1"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2"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3"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4"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5"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6"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7"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8"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19"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0"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1"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2"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3"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4"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5"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6"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7"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8"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29"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0"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1"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2"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3"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4"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5"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6"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7"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8"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39"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0"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1"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2"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3"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4"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5"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6"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7"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8"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49"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0"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1"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2"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3"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4"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5"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6"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7"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8"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59"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0"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1"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2"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3"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4"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5"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6"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7"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8"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69"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0"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1"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2"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3"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4"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5"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6"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7"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8"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79"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0"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1"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2"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3"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4"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5"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6"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7"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8"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89"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0"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1"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2"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3"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4"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5"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6"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7"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8"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899"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0"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1"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2"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3"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4"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5"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6"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7"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8"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09"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0"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1"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2"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3"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4"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5"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6"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7"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8"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19"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0"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1"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2"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3"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4"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5"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6"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7"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8"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29"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0"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931"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2"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3"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4"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5"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6"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7"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8"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39"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0"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1"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2"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3"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4"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5"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6"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7"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8"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49"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0"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1"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2"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3"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4"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5"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6"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7"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8"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59"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0"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1"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2"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3"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4"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5"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6"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7"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8"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69"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0"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1"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2"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3"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4"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5"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6"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7"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8"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79"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0"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1"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2"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3"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4"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5"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6"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7"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8"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89"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0"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1"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2"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3"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4"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5"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6"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7"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8"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999"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0"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1"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2"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3"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4"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5"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6"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7"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8"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09"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0"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11"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2"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3"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4"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5"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6"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7"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8"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19"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0"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1"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2"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3"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4"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5"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6"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7"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8"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29"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0"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1"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2"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3"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4"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5"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6"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7"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8"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39"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0"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1"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2"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3"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4"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5"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6"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7"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8"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49"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0"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1"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2"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3"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4"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5"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6"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7"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8"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59"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0"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1"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2"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3"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4"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5"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6"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7"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8"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69"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070"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1"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2"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3"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4"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5"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6"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7"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8"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79"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0"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1"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2"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3"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4"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5"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6"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7"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8"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89"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0"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1"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2"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3"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4"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5"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6"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7"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8"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099"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0"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1"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2"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3"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4"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5"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6"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7"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8"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09"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0"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1"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2"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3"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4"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5"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6"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7"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8"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19"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0"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1"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2"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3"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4"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5"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6"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7"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8"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29"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0"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1"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2"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3"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4"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5"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6"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7"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8"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39"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0"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1"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2"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3"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4"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5"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6"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7"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8"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49"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0"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1"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2"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3"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4"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5"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6"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7"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8"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59"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0"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1"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2"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3"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4"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5"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6"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7"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8"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69"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0"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1"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2"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3"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4"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5"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6"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7"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78"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18504">
                <a:defRPr/>
              </a:pPr>
              <a:endParaRPr lang="en-US" sz="2399" kern="0">
                <a:solidFill>
                  <a:srgbClr val="292929"/>
                </a:solidFill>
              </a:endParaRPr>
            </a:p>
          </p:txBody>
        </p:sp>
        <p:sp>
          <p:nvSpPr>
            <p:cNvPr id="1179"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0"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1"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2"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3"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4"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5"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6"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7"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8"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89"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0"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1"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2"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3"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4"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5"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6"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7"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8"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199"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0"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1"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2"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3"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4"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5"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6"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7"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8"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09"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0"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1"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2"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3"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4"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5"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6"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7"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8"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19"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0"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sp>
          <p:nvSpPr>
            <p:cNvPr id="1221"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18504">
                <a:defRPr/>
              </a:pPr>
              <a:endParaRPr lang="en-US" sz="2399" kern="0">
                <a:solidFill>
                  <a:srgbClr val="292929"/>
                </a:solidFill>
              </a:endParaRPr>
            </a:p>
          </p:txBody>
        </p:sp>
      </p:grpSp>
      <p:sp>
        <p:nvSpPr>
          <p:cNvPr id="1227" name="Title 1226"/>
          <p:cNvSpPr>
            <a:spLocks noGrp="1"/>
          </p:cNvSpPr>
          <p:nvPr>
            <p:ph type="title"/>
          </p:nvPr>
        </p:nvSpPr>
        <p:spPr>
          <a:xfrm>
            <a:off x="479774" y="496943"/>
            <a:ext cx="5388591" cy="1238490"/>
          </a:xfrm>
        </p:spPr>
        <p:txBody>
          <a:bodyPr anchor="t">
            <a:normAutofit/>
          </a:bodyPr>
          <a:lstStyle/>
          <a:p>
            <a:r>
              <a:rPr lang="en-US" sz="3200" dirty="0" smtClean="0"/>
              <a:t>Intelligent customer routing with Traffic Manager</a:t>
            </a:r>
            <a:endParaRPr lang="en-US" sz="3200" dirty="0"/>
          </a:p>
        </p:txBody>
      </p:sp>
      <p:sp>
        <p:nvSpPr>
          <p:cNvPr id="1228" name="Title 4"/>
          <p:cNvSpPr txBox="1">
            <a:spLocks/>
          </p:cNvSpPr>
          <p:nvPr/>
        </p:nvSpPr>
        <p:spPr>
          <a:xfrm>
            <a:off x="445051" y="4779329"/>
            <a:ext cx="3721835" cy="524243"/>
          </a:xfrm>
          <a:prstGeom prst="rect">
            <a:avLst/>
          </a:prstGeom>
          <a:solidFill>
            <a:srgbClr val="92D050"/>
          </a:solidFill>
        </p:spPr>
        <p:txBody>
          <a:bodyPr vert="horz" lIns="91440" tIns="45720" rIns="91440" bIns="45720" rtlCol="0" anchor="t">
            <a:normAutofit/>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a:r>
              <a:rPr lang="en-US" sz="2800" dirty="0" smtClean="0"/>
              <a:t>www.yourapp.com</a:t>
            </a:r>
            <a:endParaRPr lang="en-US" sz="2800" dirty="0"/>
          </a:p>
        </p:txBody>
      </p:sp>
      <p:pic>
        <p:nvPicPr>
          <p:cNvPr id="1246" name="Picture 1245"/>
          <p:cNvPicPr>
            <a:picLocks noChangeAspect="1"/>
          </p:cNvPicPr>
          <p:nvPr/>
        </p:nvPicPr>
        <p:blipFill>
          <a:blip r:embed="rId3"/>
          <a:stretch>
            <a:fillRect/>
          </a:stretch>
        </p:blipFill>
        <p:spPr>
          <a:xfrm>
            <a:off x="4334488" y="1520656"/>
            <a:ext cx="1533877" cy="1419314"/>
          </a:xfrm>
          <a:prstGeom prst="rect">
            <a:avLst/>
          </a:prstGeom>
        </p:spPr>
      </p:pic>
      <p:pic>
        <p:nvPicPr>
          <p:cNvPr id="1247" name="Picture 1246"/>
          <p:cNvPicPr>
            <a:picLocks noChangeAspect="1"/>
          </p:cNvPicPr>
          <p:nvPr/>
        </p:nvPicPr>
        <p:blipFill>
          <a:blip r:embed="rId3"/>
          <a:stretch>
            <a:fillRect/>
          </a:stretch>
        </p:blipFill>
        <p:spPr>
          <a:xfrm>
            <a:off x="7436503" y="1208139"/>
            <a:ext cx="1533877" cy="1419314"/>
          </a:xfrm>
          <a:prstGeom prst="rect">
            <a:avLst/>
          </a:prstGeom>
        </p:spPr>
      </p:pic>
      <p:pic>
        <p:nvPicPr>
          <p:cNvPr id="1248" name="Picture 1247"/>
          <p:cNvPicPr>
            <a:picLocks noChangeAspect="1"/>
          </p:cNvPicPr>
          <p:nvPr/>
        </p:nvPicPr>
        <p:blipFill>
          <a:blip r:embed="rId3"/>
          <a:stretch>
            <a:fillRect/>
          </a:stretch>
        </p:blipFill>
        <p:spPr>
          <a:xfrm>
            <a:off x="9971359" y="2029941"/>
            <a:ext cx="1533877" cy="1419314"/>
          </a:xfrm>
          <a:prstGeom prst="rect">
            <a:avLst/>
          </a:prstGeom>
        </p:spPr>
      </p:pic>
      <p:cxnSp>
        <p:nvCxnSpPr>
          <p:cNvPr id="1250" name="Elbow Connector 1249"/>
          <p:cNvCxnSpPr>
            <a:stCxn id="1228" idx="0"/>
            <a:endCxn id="671" idx="5"/>
          </p:cNvCxnSpPr>
          <p:nvPr/>
        </p:nvCxnSpPr>
        <p:spPr>
          <a:xfrm rot="5400000" flipH="1" flipV="1">
            <a:off x="2582422" y="2781928"/>
            <a:ext cx="1720948" cy="2273854"/>
          </a:xfrm>
          <a:prstGeom prst="bentConnector3">
            <a:avLst>
              <a:gd name="adj1" fmla="val 78248"/>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4" name="Elbow Connector 1253"/>
          <p:cNvCxnSpPr>
            <a:stCxn id="1228" idx="0"/>
            <a:endCxn id="844" idx="4"/>
          </p:cNvCxnSpPr>
          <p:nvPr/>
        </p:nvCxnSpPr>
        <p:spPr>
          <a:xfrm rot="5400000" flipH="1" flipV="1">
            <a:off x="5604253" y="210277"/>
            <a:ext cx="1270769" cy="7867336"/>
          </a:xfrm>
          <a:prstGeom prst="bentConnector3">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256" name="Elbow Connector 1255"/>
          <p:cNvCxnSpPr>
            <a:stCxn id="1228" idx="0"/>
            <a:endCxn id="552" idx="4"/>
          </p:cNvCxnSpPr>
          <p:nvPr/>
        </p:nvCxnSpPr>
        <p:spPr>
          <a:xfrm rot="5400000" flipH="1" flipV="1">
            <a:off x="3933959" y="1117467"/>
            <a:ext cx="2033872" cy="5289852"/>
          </a:xfrm>
          <a:prstGeom prst="bentConnector3">
            <a:avLst>
              <a:gd name="adj1" fmla="val 50000"/>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1261" name="Rectangle 1260"/>
          <p:cNvSpPr/>
          <p:nvPr/>
        </p:nvSpPr>
        <p:spPr>
          <a:xfrm>
            <a:off x="4334488" y="2623001"/>
            <a:ext cx="330109" cy="316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7436504" y="1193607"/>
            <a:ext cx="1551182" cy="1429394"/>
          </a:xfrm>
          <a:prstGeom prst="rect">
            <a:avLst/>
          </a:prstGeom>
        </p:spPr>
      </p:pic>
    </p:spTree>
    <p:extLst>
      <p:ext uri="{BB962C8B-B14F-4D97-AF65-F5344CB8AC3E}">
        <p14:creationId xmlns:p14="http://schemas.microsoft.com/office/powerpoint/2010/main" val="12198164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684743" y="923543"/>
            <a:ext cx="10822515" cy="5594508"/>
            <a:chOff x="607484" y="923543"/>
            <a:chExt cx="10822515" cy="5594508"/>
          </a:xfrm>
        </p:grpSpPr>
        <p:sp>
          <p:nvSpPr>
            <p:cNvPr id="61" name="Rectangle 60"/>
            <p:cNvSpPr/>
            <p:nvPr/>
          </p:nvSpPr>
          <p:spPr bwMode="auto">
            <a:xfrm>
              <a:off x="607484" y="923543"/>
              <a:ext cx="10822515" cy="5594508"/>
            </a:xfrm>
            <a:prstGeom prst="rect">
              <a:avLst/>
            </a:prstGeom>
            <a:noFill/>
            <a:ln>
              <a:solidFill>
                <a:schemeClr val="bg1">
                  <a:lumMod val="85000"/>
                </a:schemeClr>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76144" tIns="38072" rIns="76144" bIns="38072" numCol="1" rtlCol="0" anchor="ctr" anchorCtr="0" compatLnSpc="1">
              <a:prstTxWarp prst="textNoShape">
                <a:avLst/>
              </a:prstTxWarp>
            </a:bodyPr>
            <a:lstStyle/>
            <a:p>
              <a:pPr algn="ctr" defTabSz="761162"/>
              <a:endParaRPr lang="en-US" sz="1500" dirty="0">
                <a:gradFill>
                  <a:gsLst>
                    <a:gs pos="0">
                      <a:srgbClr val="FFFFFF"/>
                    </a:gs>
                    <a:gs pos="100000">
                      <a:srgbClr val="FFFFFF"/>
                    </a:gs>
                  </a:gsLst>
                  <a:lin ang="5400000" scaled="0"/>
                </a:gradFill>
              </a:endParaRPr>
            </a:p>
          </p:txBody>
        </p:sp>
        <p:grpSp>
          <p:nvGrpSpPr>
            <p:cNvPr id="4" name="Group 3"/>
            <p:cNvGrpSpPr/>
            <p:nvPr/>
          </p:nvGrpSpPr>
          <p:grpSpPr>
            <a:xfrm>
              <a:off x="4515453" y="1655615"/>
              <a:ext cx="3161094" cy="4651855"/>
              <a:chOff x="3261286" y="1679022"/>
              <a:chExt cx="3161094" cy="4651855"/>
            </a:xfrm>
          </p:grpSpPr>
          <p:sp>
            <p:nvSpPr>
              <p:cNvPr id="64" name="Rectangle 63"/>
              <p:cNvSpPr/>
              <p:nvPr/>
            </p:nvSpPr>
            <p:spPr>
              <a:xfrm>
                <a:off x="3829648" y="1679022"/>
                <a:ext cx="2592732"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Infrastructure</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65" name="Rectangle 64"/>
              <p:cNvSpPr/>
              <p:nvPr/>
            </p:nvSpPr>
            <p:spPr>
              <a:xfrm>
                <a:off x="3979923" y="5495396"/>
                <a:ext cx="1637582" cy="380847"/>
              </a:xfrm>
              <a:prstGeom prst="rect">
                <a:avLst/>
              </a:prstGeom>
              <a:solidFill>
                <a:srgbClr val="F15A29"/>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66" name="Rectangle 65"/>
              <p:cNvSpPr/>
              <p:nvPr/>
            </p:nvSpPr>
            <p:spPr>
              <a:xfrm>
                <a:off x="3979923" y="5040760"/>
                <a:ext cx="1637582" cy="380847"/>
              </a:xfrm>
              <a:prstGeom prst="rect">
                <a:avLst/>
              </a:prstGeom>
              <a:solidFill>
                <a:srgbClr val="F15A29"/>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67" name="Rectangle 66"/>
              <p:cNvSpPr/>
              <p:nvPr/>
            </p:nvSpPr>
            <p:spPr>
              <a:xfrm>
                <a:off x="3979923" y="5950030"/>
                <a:ext cx="1637582" cy="380847"/>
              </a:xfrm>
              <a:prstGeom prst="rect">
                <a:avLst/>
              </a:prstGeom>
              <a:solidFill>
                <a:srgbClr val="F15A29"/>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68" name="Rectangle 67"/>
              <p:cNvSpPr/>
              <p:nvPr/>
            </p:nvSpPr>
            <p:spPr>
              <a:xfrm>
                <a:off x="3979923" y="4131488"/>
                <a:ext cx="1637582" cy="380847"/>
              </a:xfrm>
              <a:prstGeom prst="rect">
                <a:avLst/>
              </a:prstGeom>
              <a:solidFill>
                <a:srgbClr val="00B0F0"/>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69" name="Rectangle 68"/>
              <p:cNvSpPr/>
              <p:nvPr/>
            </p:nvSpPr>
            <p:spPr>
              <a:xfrm>
                <a:off x="3979923" y="3676851"/>
                <a:ext cx="1637582" cy="380847"/>
              </a:xfrm>
              <a:prstGeom prst="rect">
                <a:avLst/>
              </a:prstGeom>
              <a:solidFill>
                <a:srgbClr val="00B0F0"/>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70" name="Rectangle 69"/>
              <p:cNvSpPr/>
              <p:nvPr/>
            </p:nvSpPr>
            <p:spPr>
              <a:xfrm>
                <a:off x="3979923" y="4586124"/>
                <a:ext cx="1637582" cy="380847"/>
              </a:xfrm>
              <a:prstGeom prst="rect">
                <a:avLst/>
              </a:prstGeom>
              <a:solidFill>
                <a:srgbClr val="F15A29"/>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71" name="Rectangle 70"/>
              <p:cNvSpPr/>
              <p:nvPr/>
            </p:nvSpPr>
            <p:spPr>
              <a:xfrm>
                <a:off x="3979923" y="2767580"/>
                <a:ext cx="1637582" cy="380847"/>
              </a:xfrm>
              <a:prstGeom prst="rect">
                <a:avLst/>
              </a:prstGeom>
              <a:solidFill>
                <a:srgbClr val="00B0F0"/>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72" name="Rectangle 71"/>
              <p:cNvSpPr/>
              <p:nvPr/>
            </p:nvSpPr>
            <p:spPr>
              <a:xfrm>
                <a:off x="3979923" y="2312944"/>
                <a:ext cx="1637582" cy="380847"/>
              </a:xfrm>
              <a:prstGeom prst="rect">
                <a:avLst/>
              </a:prstGeom>
              <a:solidFill>
                <a:srgbClr val="00B0F0"/>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73" name="Rectangle 72"/>
              <p:cNvSpPr/>
              <p:nvPr/>
            </p:nvSpPr>
            <p:spPr>
              <a:xfrm>
                <a:off x="3979923" y="3222216"/>
                <a:ext cx="1637582" cy="380847"/>
              </a:xfrm>
              <a:prstGeom prst="rect">
                <a:avLst/>
              </a:prstGeom>
              <a:solidFill>
                <a:srgbClr val="00B0F0"/>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74" name="Left Brace 73"/>
              <p:cNvSpPr/>
              <p:nvPr/>
            </p:nvSpPr>
            <p:spPr>
              <a:xfrm flipH="1">
                <a:off x="5626733" y="4545031"/>
                <a:ext cx="228508" cy="1763291"/>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5" name="TextBox 56"/>
              <p:cNvSpPr txBox="1"/>
              <p:nvPr/>
            </p:nvSpPr>
            <p:spPr>
              <a:xfrm rot="10800000" flipH="1">
                <a:off x="5800120" y="4601508"/>
                <a:ext cx="400110" cy="1691104"/>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Managed by vendor</a:t>
                </a:r>
              </a:p>
            </p:txBody>
          </p:sp>
          <p:sp>
            <p:nvSpPr>
              <p:cNvPr id="76" name="Left Brace 75"/>
              <p:cNvSpPr/>
              <p:nvPr/>
            </p:nvSpPr>
            <p:spPr>
              <a:xfrm>
                <a:off x="3793878" y="2312943"/>
                <a:ext cx="133296" cy="2199387"/>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77" name="TextBox 58"/>
              <p:cNvSpPr txBox="1"/>
              <p:nvPr/>
            </p:nvSpPr>
            <p:spPr>
              <a:xfrm>
                <a:off x="3261286" y="2597746"/>
                <a:ext cx="615553" cy="1591974"/>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a:t>
                </a:r>
              </a:p>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resilient &amp; manage</a:t>
                </a:r>
              </a:p>
            </p:txBody>
          </p:sp>
        </p:grpSp>
        <p:grpSp>
          <p:nvGrpSpPr>
            <p:cNvPr id="3" name="Group 2"/>
            <p:cNvGrpSpPr/>
            <p:nvPr/>
          </p:nvGrpSpPr>
          <p:grpSpPr>
            <a:xfrm>
              <a:off x="8001146" y="1617226"/>
              <a:ext cx="2968577" cy="4675387"/>
              <a:chOff x="6022373" y="1663756"/>
              <a:chExt cx="2968577" cy="4675387"/>
            </a:xfrm>
          </p:grpSpPr>
          <p:sp>
            <p:nvSpPr>
              <p:cNvPr id="78" name="Rectangle 77"/>
              <p:cNvSpPr/>
              <p:nvPr/>
            </p:nvSpPr>
            <p:spPr>
              <a:xfrm>
                <a:off x="6415923" y="1663756"/>
                <a:ext cx="2575027" cy="63982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Platform </a:t>
                </a:r>
              </a:p>
              <a:p>
                <a:pPr marL="0" lvl="1" defTabSz="1218098" fontAlgn="base">
                  <a:spcAft>
                    <a:spcPct val="0"/>
                  </a:spcAft>
                </a:pPr>
                <a:r>
                  <a:rPr lang="en-US" sz="1600" dirty="0">
                    <a:solidFill>
                      <a:schemeClr val="bg1"/>
                    </a:solidFill>
                    <a:latin typeface="Segoe UI Light" panose="020B0502040204020203" pitchFamily="34" charset="0"/>
                    <a:ea typeface="+mj-ea"/>
                    <a:cs typeface="Segoe UI Light" panose="020B0502040204020203" pitchFamily="34" charset="0"/>
                  </a:rPr>
                  <a:t>(as a Service)</a:t>
                </a:r>
              </a:p>
            </p:txBody>
          </p:sp>
          <p:sp>
            <p:nvSpPr>
              <p:cNvPr id="79" name="Left Brace 78"/>
              <p:cNvSpPr/>
              <p:nvPr/>
            </p:nvSpPr>
            <p:spPr>
              <a:xfrm flipH="1">
                <a:off x="8173826" y="3217451"/>
                <a:ext cx="209495" cy="3121692"/>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0" name="TextBox 54"/>
              <p:cNvSpPr txBox="1"/>
              <p:nvPr/>
            </p:nvSpPr>
            <p:spPr>
              <a:xfrm rot="10800000" flipH="1">
                <a:off x="8302687" y="3801664"/>
                <a:ext cx="615553" cy="1987659"/>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Scale, resilience and </a:t>
                </a:r>
                <a:br>
                  <a:rPr lang="en-US" sz="1400" dirty="0">
                    <a:solidFill>
                      <a:schemeClr val="bg1"/>
                    </a:solidFill>
                    <a:latin typeface="Segoe UI" panose="020B0502040204020203" pitchFamily="34" charset="0"/>
                    <a:ea typeface="+mj-ea"/>
                    <a:cs typeface="Segoe UI" panose="020B0502040204020203" pitchFamily="34" charset="0"/>
                  </a:rPr>
                </a:br>
                <a:r>
                  <a:rPr lang="en-US" sz="1400" dirty="0">
                    <a:solidFill>
                      <a:schemeClr val="bg1"/>
                    </a:solidFill>
                    <a:latin typeface="Segoe UI" panose="020B0502040204020203" pitchFamily="34" charset="0"/>
                    <a:ea typeface="+mj-ea"/>
                    <a:cs typeface="Segoe UI" panose="020B0502040204020203" pitchFamily="34" charset="0"/>
                  </a:rPr>
                  <a:t>management by vendor</a:t>
                </a:r>
              </a:p>
            </p:txBody>
          </p:sp>
          <p:sp>
            <p:nvSpPr>
              <p:cNvPr id="81" name="Left Brace 80"/>
              <p:cNvSpPr/>
              <p:nvPr/>
            </p:nvSpPr>
            <p:spPr>
              <a:xfrm>
                <a:off x="6365225" y="2293899"/>
                <a:ext cx="152338" cy="84738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sp>
            <p:nvSpPr>
              <p:cNvPr id="82" name="TextBox 60"/>
              <p:cNvSpPr txBox="1"/>
              <p:nvPr/>
            </p:nvSpPr>
            <p:spPr>
              <a:xfrm>
                <a:off x="6022373" y="2321078"/>
                <a:ext cx="400110" cy="1070421"/>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manage</a:t>
                </a:r>
              </a:p>
            </p:txBody>
          </p:sp>
          <p:sp>
            <p:nvSpPr>
              <p:cNvPr id="83" name="Rectangle 82"/>
              <p:cNvSpPr/>
              <p:nvPr/>
            </p:nvSpPr>
            <p:spPr>
              <a:xfrm>
                <a:off x="6526988" y="5495395"/>
                <a:ext cx="1637581" cy="380847"/>
              </a:xfrm>
              <a:prstGeom prst="rect">
                <a:avLst/>
              </a:prstGeom>
              <a:solidFill>
                <a:srgbClr val="F15A29"/>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84" name="Rectangle 83"/>
              <p:cNvSpPr/>
              <p:nvPr/>
            </p:nvSpPr>
            <p:spPr>
              <a:xfrm>
                <a:off x="6526988" y="5040759"/>
                <a:ext cx="1637581" cy="380847"/>
              </a:xfrm>
              <a:prstGeom prst="rect">
                <a:avLst/>
              </a:prstGeom>
              <a:solidFill>
                <a:srgbClr val="F15A29"/>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85" name="Rectangle 84"/>
              <p:cNvSpPr/>
              <p:nvPr/>
            </p:nvSpPr>
            <p:spPr>
              <a:xfrm>
                <a:off x="6526988" y="5950030"/>
                <a:ext cx="1637581" cy="380847"/>
              </a:xfrm>
              <a:prstGeom prst="rect">
                <a:avLst/>
              </a:prstGeom>
              <a:solidFill>
                <a:srgbClr val="F15A29"/>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86" name="Rectangle 85"/>
              <p:cNvSpPr/>
              <p:nvPr/>
            </p:nvSpPr>
            <p:spPr>
              <a:xfrm>
                <a:off x="6526988" y="4131487"/>
                <a:ext cx="1637581" cy="380847"/>
              </a:xfrm>
              <a:prstGeom prst="rect">
                <a:avLst/>
              </a:prstGeom>
              <a:solidFill>
                <a:srgbClr val="F15A29"/>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87" name="Rectangle 86"/>
              <p:cNvSpPr/>
              <p:nvPr/>
            </p:nvSpPr>
            <p:spPr>
              <a:xfrm>
                <a:off x="6526988" y="3676850"/>
                <a:ext cx="1637581" cy="380847"/>
              </a:xfrm>
              <a:prstGeom prst="rect">
                <a:avLst/>
              </a:prstGeom>
              <a:solidFill>
                <a:srgbClr val="F15A29"/>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88" name="Rectangle 87"/>
              <p:cNvSpPr/>
              <p:nvPr/>
            </p:nvSpPr>
            <p:spPr>
              <a:xfrm>
                <a:off x="6526988" y="4586123"/>
                <a:ext cx="1637581" cy="380847"/>
              </a:xfrm>
              <a:prstGeom prst="rect">
                <a:avLst/>
              </a:prstGeom>
              <a:solidFill>
                <a:srgbClr val="F15A29"/>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89" name="Rectangle 88"/>
              <p:cNvSpPr/>
              <p:nvPr/>
            </p:nvSpPr>
            <p:spPr>
              <a:xfrm>
                <a:off x="6526988" y="2312943"/>
                <a:ext cx="1637581" cy="380847"/>
              </a:xfrm>
              <a:prstGeom prst="rect">
                <a:avLst/>
              </a:prstGeom>
              <a:solidFill>
                <a:srgbClr val="00B0F0"/>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Applications</a:t>
                </a:r>
              </a:p>
            </p:txBody>
          </p:sp>
          <p:sp>
            <p:nvSpPr>
              <p:cNvPr id="90" name="Rectangle 89"/>
              <p:cNvSpPr/>
              <p:nvPr/>
            </p:nvSpPr>
            <p:spPr>
              <a:xfrm>
                <a:off x="6526988" y="3222215"/>
                <a:ext cx="1637581" cy="380847"/>
              </a:xfrm>
              <a:prstGeom prst="rect">
                <a:avLst/>
              </a:prstGeom>
              <a:solidFill>
                <a:srgbClr val="F15A29"/>
              </a:solidFill>
              <a:ln w="9525" cap="flat" cmpd="sng" algn="ctr">
                <a:noFill/>
                <a:prstDash val="solid"/>
              </a:ln>
              <a:effectLst/>
            </p:spPr>
            <p:txBody>
              <a:bodyPr lIns="0" rIns="0" rtlCol="0" anchor="ctr" anchorCtr="0"/>
              <a:lstStyle/>
              <a:p>
                <a:pPr algn="ctr" defTabSz="1218198"/>
                <a:r>
                  <a:rPr lang="en-US" sz="1300" dirty="0">
                    <a:solidFill>
                      <a:schemeClr val="bg1">
                        <a:alpha val="99000"/>
                      </a:scheme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91" name="Rectangle 90"/>
              <p:cNvSpPr/>
              <p:nvPr/>
            </p:nvSpPr>
            <p:spPr>
              <a:xfrm>
                <a:off x="6526988" y="2767579"/>
                <a:ext cx="1637581" cy="380847"/>
              </a:xfrm>
              <a:prstGeom prst="rect">
                <a:avLst/>
              </a:prstGeom>
              <a:solidFill>
                <a:srgbClr val="00B0F0"/>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grpSp>
        <p:sp>
          <p:nvSpPr>
            <p:cNvPr id="92" name="Rectangle 91"/>
            <p:cNvSpPr/>
            <p:nvPr/>
          </p:nvSpPr>
          <p:spPr>
            <a:xfrm>
              <a:off x="885200" y="1008479"/>
              <a:ext cx="10544799"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2599" b="1" dirty="0" smtClean="0">
                  <a:solidFill>
                    <a:schemeClr val="bg1"/>
                  </a:solidFill>
                  <a:latin typeface="Segoe UI Light" panose="020B0502040204020203" pitchFamily="34" charset="0"/>
                  <a:ea typeface="+mj-ea"/>
                  <a:cs typeface="Segoe UI Light" panose="020B0502040204020203" pitchFamily="34" charset="0"/>
                </a:rPr>
                <a:t>Hosting models</a:t>
              </a:r>
              <a:endParaRPr lang="en-US" sz="2599" b="1" dirty="0">
                <a:solidFill>
                  <a:schemeClr val="bg1"/>
                </a:solidFill>
                <a:latin typeface="Segoe UI Light" panose="020B0502040204020203" pitchFamily="34" charset="0"/>
                <a:ea typeface="+mj-ea"/>
                <a:cs typeface="Segoe UI Light" panose="020B0502040204020203" pitchFamily="34" charset="0"/>
              </a:endParaRPr>
            </a:p>
          </p:txBody>
        </p:sp>
        <p:grpSp>
          <p:nvGrpSpPr>
            <p:cNvPr id="5" name="Group 4"/>
            <p:cNvGrpSpPr/>
            <p:nvPr/>
          </p:nvGrpSpPr>
          <p:grpSpPr>
            <a:xfrm>
              <a:off x="730118" y="1670678"/>
              <a:ext cx="2602354" cy="4653055"/>
              <a:chOff x="730118" y="1670678"/>
              <a:chExt cx="2602354" cy="4653055"/>
            </a:xfrm>
          </p:grpSpPr>
          <p:sp>
            <p:nvSpPr>
              <p:cNvPr id="62" name="Rectangle 61"/>
              <p:cNvSpPr/>
              <p:nvPr/>
            </p:nvSpPr>
            <p:spPr>
              <a:xfrm>
                <a:off x="1218652" y="1670678"/>
                <a:ext cx="2113820" cy="639822"/>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098" fontAlgn="base">
                  <a:spcAft>
                    <a:spcPct val="0"/>
                  </a:spcAft>
                </a:pPr>
                <a:r>
                  <a:rPr lang="en-US" sz="1799" dirty="0">
                    <a:solidFill>
                      <a:schemeClr val="bg1"/>
                    </a:solidFill>
                    <a:latin typeface="Segoe UI Light" panose="020B0502040204020203" pitchFamily="34" charset="0"/>
                    <a:ea typeface="+mj-ea"/>
                    <a:cs typeface="Segoe UI Light" panose="020B0502040204020203" pitchFamily="34" charset="0"/>
                  </a:rPr>
                  <a:t>On </a:t>
                </a:r>
                <a:r>
                  <a:rPr lang="en-US" sz="1799" dirty="0" smtClean="0">
                    <a:solidFill>
                      <a:schemeClr val="bg1"/>
                    </a:solidFill>
                    <a:latin typeface="Segoe UI Light" panose="020B0502040204020203" pitchFamily="34" charset="0"/>
                    <a:ea typeface="+mj-ea"/>
                    <a:cs typeface="Segoe UI Light" panose="020B0502040204020203" pitchFamily="34" charset="0"/>
                  </a:rPr>
                  <a:t>Premises / </a:t>
                </a:r>
                <a:r>
                  <a:rPr lang="en-US" sz="1799" dirty="0" err="1" smtClean="0">
                    <a:solidFill>
                      <a:schemeClr val="bg1"/>
                    </a:solidFill>
                    <a:latin typeface="Segoe UI Light" panose="020B0502040204020203" pitchFamily="34" charset="0"/>
                    <a:ea typeface="+mj-ea"/>
                    <a:cs typeface="Segoe UI Light" panose="020B0502040204020203" pitchFamily="34" charset="0"/>
                  </a:rPr>
                  <a:t>Colo</a:t>
                </a:r>
                <a:endParaRPr lang="en-US" sz="1799" dirty="0">
                  <a:solidFill>
                    <a:schemeClr val="bg1"/>
                  </a:solidFill>
                  <a:latin typeface="Segoe UI Light" panose="020B0502040204020203" pitchFamily="34" charset="0"/>
                  <a:ea typeface="+mj-ea"/>
                  <a:cs typeface="Segoe UI Light" panose="020B0502040204020203" pitchFamily="34" charset="0"/>
                </a:endParaRPr>
              </a:p>
            </p:txBody>
          </p:sp>
          <p:sp>
            <p:nvSpPr>
              <p:cNvPr id="63" name="TextBox 52"/>
              <p:cNvSpPr txBox="1"/>
              <p:nvPr/>
            </p:nvSpPr>
            <p:spPr>
              <a:xfrm>
                <a:off x="730118" y="2724960"/>
                <a:ext cx="400110" cy="3039357"/>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098" fontAlgn="base">
                  <a:spcAft>
                    <a:spcPct val="0"/>
                  </a:spcAft>
                </a:pPr>
                <a:r>
                  <a:rPr lang="en-US" sz="1400" dirty="0">
                    <a:solidFill>
                      <a:schemeClr val="bg1"/>
                    </a:solidFill>
                    <a:latin typeface="Segoe UI" panose="020B0502040204020203" pitchFamily="34" charset="0"/>
                    <a:ea typeface="+mj-ea"/>
                    <a:cs typeface="Segoe UI" panose="020B0502040204020203" pitchFamily="34" charset="0"/>
                  </a:rPr>
                  <a:t>You scale, make resilient and manage</a:t>
                </a:r>
              </a:p>
            </p:txBody>
          </p:sp>
          <p:sp>
            <p:nvSpPr>
              <p:cNvPr id="105" name="Rectangle 104"/>
              <p:cNvSpPr/>
              <p:nvPr/>
            </p:nvSpPr>
            <p:spPr>
              <a:xfrm>
                <a:off x="1427343" y="5488252"/>
                <a:ext cx="1637582" cy="380847"/>
              </a:xfrm>
              <a:prstGeom prst="rect">
                <a:avLst/>
              </a:prstGeom>
              <a:solidFill>
                <a:srgbClr val="00B0F0"/>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Storage</a:t>
                </a:r>
              </a:p>
            </p:txBody>
          </p:sp>
          <p:sp>
            <p:nvSpPr>
              <p:cNvPr id="106" name="Rectangle 105"/>
              <p:cNvSpPr/>
              <p:nvPr/>
            </p:nvSpPr>
            <p:spPr>
              <a:xfrm>
                <a:off x="1427343" y="5033616"/>
                <a:ext cx="1637582" cy="380847"/>
              </a:xfrm>
              <a:prstGeom prst="rect">
                <a:avLst/>
              </a:prstGeom>
              <a:solidFill>
                <a:srgbClr val="00B0F0"/>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Servers</a:t>
                </a:r>
              </a:p>
            </p:txBody>
          </p:sp>
          <p:sp>
            <p:nvSpPr>
              <p:cNvPr id="107" name="Rectangle 106"/>
              <p:cNvSpPr/>
              <p:nvPr/>
            </p:nvSpPr>
            <p:spPr>
              <a:xfrm>
                <a:off x="1427343" y="5942886"/>
                <a:ext cx="1637582" cy="380847"/>
              </a:xfrm>
              <a:prstGeom prst="rect">
                <a:avLst/>
              </a:prstGeom>
              <a:solidFill>
                <a:srgbClr val="00B0F0"/>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Networking</a:t>
                </a:r>
              </a:p>
            </p:txBody>
          </p:sp>
          <p:sp>
            <p:nvSpPr>
              <p:cNvPr id="108" name="Rectangle 107"/>
              <p:cNvSpPr/>
              <p:nvPr/>
            </p:nvSpPr>
            <p:spPr>
              <a:xfrm>
                <a:off x="1427343" y="4124344"/>
                <a:ext cx="1637582" cy="380847"/>
              </a:xfrm>
              <a:prstGeom prst="rect">
                <a:avLst/>
              </a:prstGeom>
              <a:solidFill>
                <a:srgbClr val="00B0F0"/>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O/S</a:t>
                </a:r>
              </a:p>
            </p:txBody>
          </p:sp>
          <p:sp>
            <p:nvSpPr>
              <p:cNvPr id="109" name="Rectangle 108"/>
              <p:cNvSpPr/>
              <p:nvPr/>
            </p:nvSpPr>
            <p:spPr>
              <a:xfrm>
                <a:off x="1427343" y="3669708"/>
                <a:ext cx="1637582" cy="380847"/>
              </a:xfrm>
              <a:prstGeom prst="rect">
                <a:avLst/>
              </a:prstGeom>
              <a:solidFill>
                <a:srgbClr val="00B0F0"/>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Middleware</a:t>
                </a:r>
              </a:p>
            </p:txBody>
          </p:sp>
          <p:sp>
            <p:nvSpPr>
              <p:cNvPr id="110" name="Rectangle 109"/>
              <p:cNvSpPr/>
              <p:nvPr/>
            </p:nvSpPr>
            <p:spPr>
              <a:xfrm>
                <a:off x="1427343" y="4578980"/>
                <a:ext cx="1637582" cy="380847"/>
              </a:xfrm>
              <a:prstGeom prst="rect">
                <a:avLst/>
              </a:prstGeom>
              <a:solidFill>
                <a:srgbClr val="00B0F0"/>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Virtualization</a:t>
                </a:r>
              </a:p>
            </p:txBody>
          </p:sp>
          <p:sp>
            <p:nvSpPr>
              <p:cNvPr id="111" name="Rectangle 110"/>
              <p:cNvSpPr/>
              <p:nvPr/>
            </p:nvSpPr>
            <p:spPr>
              <a:xfrm>
                <a:off x="1427343" y="2760436"/>
                <a:ext cx="1637582" cy="380847"/>
              </a:xfrm>
              <a:prstGeom prst="rect">
                <a:avLst/>
              </a:prstGeom>
              <a:solidFill>
                <a:srgbClr val="00B0F0"/>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12" name="Rectangle 111"/>
              <p:cNvSpPr/>
              <p:nvPr/>
            </p:nvSpPr>
            <p:spPr>
              <a:xfrm>
                <a:off x="1427343" y="2305799"/>
                <a:ext cx="1637582" cy="380847"/>
              </a:xfrm>
              <a:prstGeom prst="rect">
                <a:avLst/>
              </a:prstGeom>
              <a:solidFill>
                <a:srgbClr val="00B0F0"/>
              </a:solidFill>
              <a:ln w="9525" cap="flat" cmpd="sng" algn="ctr">
                <a:noFill/>
                <a:prstDash val="solid"/>
              </a:ln>
              <a:effectLst/>
            </p:spPr>
            <p:txBody>
              <a:bodyPr rtlCol="0" anchor="ctr" anchorCtr="0"/>
              <a:lstStyle/>
              <a:p>
                <a:pPr marL="0" lvl="1" algn="ctr" defTabSz="1218098" fontAlgn="base">
                  <a:spcAft>
                    <a:spcPct val="0"/>
                  </a:spcAft>
                </a:pPr>
                <a:r>
                  <a:rPr lang="en-US" sz="1300" dirty="0">
                    <a:solidFill>
                      <a:schemeClr val="bg1"/>
                    </a:solidFill>
                    <a:latin typeface="Segoe UI" panose="020B0502040204020203" pitchFamily="34" charset="0"/>
                    <a:ea typeface="+mj-ea"/>
                    <a:cs typeface="Segoe UI" panose="020B0502040204020203" pitchFamily="34" charset="0"/>
                  </a:rPr>
                  <a:t>Applications</a:t>
                </a:r>
              </a:p>
            </p:txBody>
          </p:sp>
          <p:sp>
            <p:nvSpPr>
              <p:cNvPr id="113" name="Rectangle 112"/>
              <p:cNvSpPr/>
              <p:nvPr/>
            </p:nvSpPr>
            <p:spPr>
              <a:xfrm>
                <a:off x="1427343" y="3215073"/>
                <a:ext cx="1637582" cy="380847"/>
              </a:xfrm>
              <a:prstGeom prst="rect">
                <a:avLst/>
              </a:prstGeom>
              <a:solidFill>
                <a:srgbClr val="00B0F0"/>
              </a:solidFill>
              <a:ln w="9525" cap="flat" cmpd="sng" algn="ctr">
                <a:noFill/>
                <a:prstDash val="solid"/>
              </a:ln>
              <a:effectLst/>
            </p:spPr>
            <p:txBody>
              <a:bodyPr rtlCol="0" anchor="ctr" anchorCtr="0"/>
              <a:lstStyle/>
              <a:p>
                <a:pPr algn="ctr" defTabSz="1218198"/>
                <a:r>
                  <a:rPr lang="en-US" sz="1300" dirty="0">
                    <a:solidFill>
                      <a:srgbClr val="FFFFFF">
                        <a:alpha val="99000"/>
                      </a:srgbClr>
                    </a:solidFill>
                    <a:latin typeface="Segoe UI" panose="020B0502040204020203" pitchFamily="34" charset="0"/>
                    <a:ea typeface="Segoe UI" panose="020B0502040204020203" pitchFamily="34" charset="0"/>
                    <a:cs typeface="Segoe UI" panose="020B0502040204020203" pitchFamily="34" charset="0"/>
                  </a:rPr>
                  <a:t>Runtime</a:t>
                </a:r>
              </a:p>
            </p:txBody>
          </p:sp>
          <p:sp>
            <p:nvSpPr>
              <p:cNvPr id="114" name="Left Brace 113"/>
              <p:cNvSpPr/>
              <p:nvPr/>
            </p:nvSpPr>
            <p:spPr>
              <a:xfrm>
                <a:off x="1178210" y="2305798"/>
                <a:ext cx="243513" cy="4017934"/>
              </a:xfrm>
              <a:prstGeom prst="leftBrace">
                <a:avLst>
                  <a:gd name="adj1" fmla="val 0"/>
                  <a:gd name="adj2" fmla="val 50000"/>
                </a:avLst>
              </a:prstGeom>
              <a:noFill/>
              <a:ln w="19050" cap="flat" cmpd="sng" algn="ctr">
                <a:solidFill>
                  <a:schemeClr val="tx1">
                    <a:lumMod val="50000"/>
                    <a:lumOff val="50000"/>
                  </a:schemeClr>
                </a:solidFill>
                <a:prstDash val="solid"/>
              </a:ln>
              <a:effectLst/>
            </p:spPr>
            <p:txBody>
              <a:bodyPr rtlCol="0" anchor="ctr"/>
              <a:lstStyle/>
              <a:p>
                <a:pPr algn="ctr" defTabSz="1218198"/>
                <a:endParaRPr lang="en-US" sz="1799" dirty="0">
                  <a:solidFill>
                    <a:schemeClr val="bg1"/>
                  </a:solidFill>
                  <a:ea typeface="Segoe UI" pitchFamily="34" charset="0"/>
                  <a:cs typeface="Segoe UI" pitchFamily="34" charset="0"/>
                </a:endParaRPr>
              </a:p>
            </p:txBody>
          </p:sp>
        </p:grpSp>
      </p:grpSp>
      <p:sp>
        <p:nvSpPr>
          <p:cNvPr id="2" name="Rectangle 1"/>
          <p:cNvSpPr/>
          <p:nvPr/>
        </p:nvSpPr>
        <p:spPr>
          <a:xfrm>
            <a:off x="539109" y="152401"/>
            <a:ext cx="2991525" cy="830997"/>
          </a:xfrm>
          <a:prstGeom prst="rect">
            <a:avLst/>
          </a:prstGeom>
        </p:spPr>
        <p:txBody>
          <a:bodyPr wrap="none">
            <a:spAutoFit/>
          </a:bodyPr>
          <a:lstStyle/>
          <a:p>
            <a:pPr>
              <a:spcBef>
                <a:spcPts val="1799"/>
              </a:spcBef>
            </a:pPr>
            <a:r>
              <a:rPr lang="en-US" sz="4800" dirty="0" smtClean="0">
                <a:solidFill>
                  <a:schemeClr val="bg1"/>
                </a:solidFill>
                <a:latin typeface="+mj-lt"/>
              </a:rPr>
              <a:t>The cloud</a:t>
            </a:r>
            <a:r>
              <a:rPr lang="en-US" sz="4800" dirty="0">
                <a:solidFill>
                  <a:schemeClr val="bg1"/>
                </a:solidFill>
                <a:latin typeface="+mj-lt"/>
              </a:rPr>
              <a:t>?</a:t>
            </a:r>
          </a:p>
        </p:txBody>
      </p:sp>
    </p:spTree>
    <p:extLst>
      <p:ext uri="{BB962C8B-B14F-4D97-AF65-F5344CB8AC3E}">
        <p14:creationId xmlns:p14="http://schemas.microsoft.com/office/powerpoint/2010/main" val="17957480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Backup</a:t>
            </a:r>
            <a:endParaRPr lang="en-US" sz="8800" dirty="0"/>
          </a:p>
        </p:txBody>
      </p:sp>
    </p:spTree>
    <p:extLst>
      <p:ext uri="{BB962C8B-B14F-4D97-AF65-F5344CB8AC3E}">
        <p14:creationId xmlns:p14="http://schemas.microsoft.com/office/powerpoint/2010/main" val="21967898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25129" y="134754"/>
            <a:ext cx="12066872" cy="646331"/>
          </a:xfrm>
          <a:prstGeom prst="rect">
            <a:avLst/>
          </a:prstGeom>
          <a:noFill/>
        </p:spPr>
        <p:txBody>
          <a:bodyPr wrap="square" rtlCol="0">
            <a:spAutoFit/>
          </a:bodyPr>
          <a:lstStyle/>
          <a:p>
            <a:pPr algn="r"/>
            <a:r>
              <a:rPr lang="en-US" sz="3600" dirty="0" smtClean="0">
                <a:solidFill>
                  <a:prstClr val="white"/>
                </a:solidFill>
              </a:rPr>
              <a:t>Backups</a:t>
            </a:r>
            <a:endParaRPr lang="en-US" sz="3600" dirty="0">
              <a:solidFill>
                <a:prstClr val="white"/>
              </a:solidFill>
            </a:endParaRPr>
          </a:p>
        </p:txBody>
      </p:sp>
      <p:pic>
        <p:nvPicPr>
          <p:cNvPr id="6" name="Picture 8"/>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1408595" y="2634943"/>
            <a:ext cx="1880423" cy="1588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8964445" y="2634099"/>
            <a:ext cx="1818960" cy="1589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8"/>
          <p:cNvGrpSpPr/>
          <p:nvPr/>
        </p:nvGrpSpPr>
        <p:grpSpPr>
          <a:xfrm>
            <a:off x="3593394" y="1680916"/>
            <a:ext cx="5066675" cy="4275526"/>
            <a:chOff x="3552996" y="1653207"/>
            <a:chExt cx="5066675" cy="4275526"/>
          </a:xfrm>
        </p:grpSpPr>
        <p:grpSp>
          <p:nvGrpSpPr>
            <p:cNvPr id="4" name="Group 3"/>
            <p:cNvGrpSpPr/>
            <p:nvPr/>
          </p:nvGrpSpPr>
          <p:grpSpPr>
            <a:xfrm>
              <a:off x="3552996" y="3421010"/>
              <a:ext cx="5066675" cy="794479"/>
              <a:chOff x="3552996" y="3429422"/>
              <a:chExt cx="5066675" cy="794479"/>
            </a:xfrm>
          </p:grpSpPr>
          <p:sp>
            <p:nvSpPr>
              <p:cNvPr id="11" name="TextBox 10"/>
              <p:cNvSpPr txBox="1"/>
              <p:nvPr/>
            </p:nvSpPr>
            <p:spPr>
              <a:xfrm>
                <a:off x="4080574" y="3762236"/>
                <a:ext cx="4092315" cy="461665"/>
              </a:xfrm>
              <a:prstGeom prst="rect">
                <a:avLst/>
              </a:prstGeom>
              <a:noFill/>
            </p:spPr>
            <p:txBody>
              <a:bodyPr wrap="square" rtlCol="0">
                <a:spAutoFit/>
              </a:bodyPr>
              <a:lstStyle/>
              <a:p>
                <a:pPr algn="ctr"/>
                <a:r>
                  <a:rPr lang="en-US" sz="2400" dirty="0" smtClean="0">
                    <a:solidFill>
                      <a:schemeClr val="bg1"/>
                    </a:solidFill>
                  </a:rPr>
                  <a:t>Websites Settings Manifest</a:t>
                </a:r>
                <a:endParaRPr lang="en-US" sz="2400" dirty="0">
                  <a:solidFill>
                    <a:schemeClr val="bg1"/>
                  </a:solidFill>
                </a:endParaRPr>
              </a:p>
            </p:txBody>
          </p:sp>
          <p:cxnSp>
            <p:nvCxnSpPr>
              <p:cNvPr id="8" name="Straight Arrow Connector 7"/>
              <p:cNvCxnSpPr/>
              <p:nvPr/>
            </p:nvCxnSpPr>
            <p:spPr>
              <a:xfrm>
                <a:off x="3552996" y="3429422"/>
                <a:ext cx="5066675" cy="29980"/>
              </a:xfrm>
              <a:prstGeom prst="straightConnector1">
                <a:avLst/>
              </a:prstGeom>
              <a:ln w="5715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3552996" y="5149244"/>
              <a:ext cx="5066675" cy="779489"/>
              <a:chOff x="3552996" y="5149244"/>
              <a:chExt cx="5066675" cy="779489"/>
            </a:xfrm>
          </p:grpSpPr>
          <p:sp>
            <p:nvSpPr>
              <p:cNvPr id="12" name="TextBox 11"/>
              <p:cNvSpPr txBox="1"/>
              <p:nvPr/>
            </p:nvSpPr>
            <p:spPr>
              <a:xfrm>
                <a:off x="4287514" y="5467068"/>
                <a:ext cx="3597640" cy="461665"/>
              </a:xfrm>
              <a:prstGeom prst="rect">
                <a:avLst/>
              </a:prstGeom>
              <a:noFill/>
            </p:spPr>
            <p:txBody>
              <a:bodyPr wrap="square" rtlCol="0">
                <a:spAutoFit/>
              </a:bodyPr>
              <a:lstStyle/>
              <a:p>
                <a:pPr algn="ctr"/>
                <a:r>
                  <a:rPr lang="en-US" sz="2400" dirty="0" smtClean="0">
                    <a:solidFill>
                      <a:schemeClr val="bg1"/>
                    </a:solidFill>
                  </a:rPr>
                  <a:t>Database (Optional)</a:t>
                </a:r>
                <a:endParaRPr lang="en-US" sz="2400" dirty="0">
                  <a:solidFill>
                    <a:schemeClr val="bg1"/>
                  </a:solidFill>
                </a:endParaRPr>
              </a:p>
            </p:txBody>
          </p:sp>
          <p:cxnSp>
            <p:nvCxnSpPr>
              <p:cNvPr id="14" name="Straight Arrow Connector 13"/>
              <p:cNvCxnSpPr/>
              <p:nvPr/>
            </p:nvCxnSpPr>
            <p:spPr>
              <a:xfrm>
                <a:off x="3552996" y="5149244"/>
                <a:ext cx="5066675" cy="29980"/>
              </a:xfrm>
              <a:prstGeom prst="straightConnector1">
                <a:avLst/>
              </a:prstGeom>
              <a:ln w="5715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3552996" y="1653207"/>
              <a:ext cx="5066675" cy="834049"/>
              <a:chOff x="3552996" y="1653207"/>
              <a:chExt cx="5066675" cy="834049"/>
            </a:xfrm>
          </p:grpSpPr>
          <p:sp>
            <p:nvSpPr>
              <p:cNvPr id="16" name="TextBox 15"/>
              <p:cNvSpPr txBox="1"/>
              <p:nvPr/>
            </p:nvSpPr>
            <p:spPr>
              <a:xfrm>
                <a:off x="4080574" y="1951276"/>
                <a:ext cx="4092315" cy="535980"/>
              </a:xfrm>
              <a:prstGeom prst="rect">
                <a:avLst/>
              </a:prstGeom>
              <a:noFill/>
            </p:spPr>
            <p:txBody>
              <a:bodyPr wrap="square" rtlCol="0">
                <a:spAutoFit/>
              </a:bodyPr>
              <a:lstStyle/>
              <a:p>
                <a:pPr algn="ctr"/>
                <a:r>
                  <a:rPr lang="en-US" sz="2400" dirty="0" smtClean="0">
                    <a:solidFill>
                      <a:schemeClr val="bg1"/>
                    </a:solidFill>
                  </a:rPr>
                  <a:t>Websites Files</a:t>
                </a:r>
                <a:endParaRPr lang="en-US" sz="2400" dirty="0">
                  <a:solidFill>
                    <a:schemeClr val="bg1"/>
                  </a:solidFill>
                </a:endParaRPr>
              </a:p>
            </p:txBody>
          </p:sp>
          <p:cxnSp>
            <p:nvCxnSpPr>
              <p:cNvPr id="15" name="Straight Arrow Connector 14"/>
              <p:cNvCxnSpPr/>
              <p:nvPr/>
            </p:nvCxnSpPr>
            <p:spPr>
              <a:xfrm>
                <a:off x="3552996" y="1653207"/>
                <a:ext cx="5066675" cy="34806"/>
              </a:xfrm>
              <a:prstGeom prst="straightConnector1">
                <a:avLst/>
              </a:prstGeom>
              <a:ln w="57150">
                <a:solidFill>
                  <a:schemeClr val="bg2"/>
                </a:solidFill>
                <a:prstDash val="dash"/>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00036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Subtitle 2"/>
          <p:cNvSpPr>
            <a:spLocks noGrp="1"/>
          </p:cNvSpPr>
          <p:nvPr>
            <p:ph type="subTitle" idx="1"/>
          </p:nvPr>
        </p:nvSpPr>
        <p:spPr/>
        <p:txBody>
          <a:bodyPr>
            <a:normAutofit/>
          </a:bodyPr>
          <a:lstStyle/>
          <a:p>
            <a:r>
              <a:rPr lang="en-US" sz="4400" dirty="0" smtClean="0">
                <a:latin typeface="+mj-lt"/>
              </a:rPr>
              <a:t>Backup</a:t>
            </a:r>
            <a:endParaRPr lang="en-US" sz="4400" dirty="0">
              <a:latin typeface="+mj-lt"/>
            </a:endParaRPr>
          </a:p>
        </p:txBody>
      </p:sp>
    </p:spTree>
    <p:extLst>
      <p:ext uri="{BB962C8B-B14F-4D97-AF65-F5344CB8AC3E}">
        <p14:creationId xmlns:p14="http://schemas.microsoft.com/office/powerpoint/2010/main" val="30927529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Hybrid Connections</a:t>
            </a:r>
            <a:endParaRPr lang="en-US" sz="8800" dirty="0"/>
          </a:p>
        </p:txBody>
      </p:sp>
    </p:spTree>
    <p:extLst>
      <p:ext uri="{BB962C8B-B14F-4D97-AF65-F5344CB8AC3E}">
        <p14:creationId xmlns:p14="http://schemas.microsoft.com/office/powerpoint/2010/main" val="3132584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98720" y="1797128"/>
            <a:ext cx="10394561" cy="4184223"/>
            <a:chOff x="1190300" y="1785554"/>
            <a:chExt cx="10394561" cy="4184223"/>
          </a:xfrm>
        </p:grpSpPr>
        <p:pic>
          <p:nvPicPr>
            <p:cNvPr id="76" name="Picture 75"/>
            <p:cNvPicPr>
              <a:picLocks noChangeAspect="1"/>
            </p:cNvPicPr>
            <p:nvPr/>
          </p:nvPicPr>
          <p:blipFill>
            <a:blip r:embed="rId3">
              <a:biLevel thresh="25000"/>
            </a:blip>
            <a:stretch>
              <a:fillRect/>
            </a:stretch>
          </p:blipFill>
          <p:spPr>
            <a:xfrm>
              <a:off x="1682623" y="2775124"/>
              <a:ext cx="877161" cy="871427"/>
            </a:xfrm>
            <a:prstGeom prst="rect">
              <a:avLst/>
            </a:prstGeom>
          </p:spPr>
        </p:pic>
        <p:pic>
          <p:nvPicPr>
            <p:cNvPr id="77" name="Picture 76"/>
            <p:cNvPicPr>
              <a:picLocks noChangeAspect="1"/>
            </p:cNvPicPr>
            <p:nvPr/>
          </p:nvPicPr>
          <p:blipFill>
            <a:blip r:embed="rId4">
              <a:biLevel thresh="25000"/>
            </a:blip>
            <a:stretch>
              <a:fillRect/>
            </a:stretch>
          </p:blipFill>
          <p:spPr>
            <a:xfrm>
              <a:off x="1875497" y="4432428"/>
              <a:ext cx="671601" cy="1081345"/>
            </a:xfrm>
            <a:prstGeom prst="rect">
              <a:avLst/>
            </a:prstGeom>
          </p:spPr>
        </p:pic>
        <p:sp>
          <p:nvSpPr>
            <p:cNvPr id="78" name="TextBox 77"/>
            <p:cNvSpPr txBox="1"/>
            <p:nvPr/>
          </p:nvSpPr>
          <p:spPr>
            <a:xfrm>
              <a:off x="1190300" y="3733197"/>
              <a:ext cx="1861806" cy="369332"/>
            </a:xfrm>
            <a:prstGeom prst="rect">
              <a:avLst/>
            </a:prstGeom>
            <a:noFill/>
          </p:spPr>
          <p:txBody>
            <a:bodyPr wrap="square" rtlCol="0">
              <a:spAutoFit/>
            </a:bodyPr>
            <a:lstStyle/>
            <a:p>
              <a:pPr algn="ctr" defTabSz="896386">
                <a:defRPr/>
              </a:pPr>
              <a:r>
                <a:rPr lang="en-US" kern="0" dirty="0">
                  <a:solidFill>
                    <a:schemeClr val="bg1"/>
                  </a:solidFill>
                </a:rPr>
                <a:t>Web Sites</a:t>
              </a:r>
            </a:p>
          </p:txBody>
        </p:sp>
        <p:sp>
          <p:nvSpPr>
            <p:cNvPr id="79" name="TextBox 78"/>
            <p:cNvSpPr txBox="1"/>
            <p:nvPr/>
          </p:nvSpPr>
          <p:spPr>
            <a:xfrm>
              <a:off x="1295888" y="5600445"/>
              <a:ext cx="1861806" cy="369332"/>
            </a:xfrm>
            <a:prstGeom prst="rect">
              <a:avLst/>
            </a:prstGeom>
            <a:noFill/>
          </p:spPr>
          <p:txBody>
            <a:bodyPr wrap="square" rtlCol="0">
              <a:spAutoFit/>
            </a:bodyPr>
            <a:lstStyle/>
            <a:p>
              <a:pPr algn="ctr" defTabSz="896386">
                <a:defRPr/>
              </a:pPr>
              <a:r>
                <a:rPr lang="en-US" kern="0" dirty="0">
                  <a:solidFill>
                    <a:schemeClr val="bg1"/>
                  </a:solidFill>
                </a:rPr>
                <a:t>Mobile Services</a:t>
              </a:r>
            </a:p>
          </p:txBody>
        </p:sp>
        <p:pic>
          <p:nvPicPr>
            <p:cNvPr id="80" name="Picture 79"/>
            <p:cNvPicPr>
              <a:picLocks noChangeAspect="1"/>
            </p:cNvPicPr>
            <p:nvPr/>
          </p:nvPicPr>
          <p:blipFill>
            <a:blip r:embed="rId5">
              <a:biLevel thresh="25000"/>
            </a:blip>
            <a:stretch>
              <a:fillRect/>
            </a:stretch>
          </p:blipFill>
          <p:spPr>
            <a:xfrm>
              <a:off x="8339826" y="3287218"/>
              <a:ext cx="589414" cy="764485"/>
            </a:xfrm>
            <a:prstGeom prst="rect">
              <a:avLst/>
            </a:prstGeom>
          </p:spPr>
        </p:pic>
        <p:sp>
          <p:nvSpPr>
            <p:cNvPr id="81" name="Flowchart: Alternate Process 80"/>
            <p:cNvSpPr/>
            <p:nvPr/>
          </p:nvSpPr>
          <p:spPr>
            <a:xfrm>
              <a:off x="6211763" y="2875043"/>
              <a:ext cx="5118630" cy="2553769"/>
            </a:xfrm>
            <a:prstGeom prst="flowChartAlternateProcess">
              <a:avLst/>
            </a:prstGeom>
            <a:noFill/>
            <a:ln w="57150" cap="flat" cmpd="sng" algn="ctr">
              <a:solidFill>
                <a:srgbClr val="FFFFFF"/>
              </a:solidFill>
              <a:prstDash val="solid"/>
              <a:miter lim="800000"/>
            </a:ln>
            <a:effectLst/>
          </p:spPr>
          <p:txBody>
            <a:bodyPr rtlCol="0" anchor="ctr"/>
            <a:lstStyle/>
            <a:p>
              <a:pPr algn="ctr" defTabSz="896386">
                <a:defRPr/>
              </a:pPr>
              <a:endParaRPr lang="en-US" kern="0">
                <a:solidFill>
                  <a:schemeClr val="bg1"/>
                </a:solidFill>
              </a:endParaRPr>
            </a:p>
          </p:txBody>
        </p:sp>
        <p:sp>
          <p:nvSpPr>
            <p:cNvPr id="82" name="TextBox 81"/>
            <p:cNvSpPr txBox="1"/>
            <p:nvPr/>
          </p:nvSpPr>
          <p:spPr>
            <a:xfrm>
              <a:off x="7062131" y="2456539"/>
              <a:ext cx="3873015" cy="369332"/>
            </a:xfrm>
            <a:prstGeom prst="rect">
              <a:avLst/>
            </a:prstGeom>
            <a:noFill/>
          </p:spPr>
          <p:txBody>
            <a:bodyPr wrap="square" rtlCol="0">
              <a:spAutoFit/>
            </a:bodyPr>
            <a:lstStyle/>
            <a:p>
              <a:pPr algn="ctr" defTabSz="896386">
                <a:defRPr/>
              </a:pPr>
              <a:r>
                <a:rPr lang="en-US" kern="0" dirty="0">
                  <a:solidFill>
                    <a:schemeClr val="bg1"/>
                  </a:solidFill>
                </a:rPr>
                <a:t>Corporate Network</a:t>
              </a:r>
            </a:p>
          </p:txBody>
        </p:sp>
        <p:sp>
          <p:nvSpPr>
            <p:cNvPr id="83" name="TextBox 82"/>
            <p:cNvSpPr txBox="1"/>
            <p:nvPr/>
          </p:nvSpPr>
          <p:spPr>
            <a:xfrm>
              <a:off x="8929240" y="3494070"/>
              <a:ext cx="2600355" cy="369332"/>
            </a:xfrm>
            <a:prstGeom prst="rect">
              <a:avLst/>
            </a:prstGeom>
            <a:noFill/>
          </p:spPr>
          <p:txBody>
            <a:bodyPr wrap="square" rtlCol="0">
              <a:spAutoFit/>
            </a:bodyPr>
            <a:lstStyle/>
            <a:p>
              <a:pPr defTabSz="896386">
                <a:defRPr/>
              </a:pPr>
              <a:r>
                <a:rPr lang="en-US" kern="0" dirty="0">
                  <a:solidFill>
                    <a:schemeClr val="bg1"/>
                  </a:solidFill>
                </a:rPr>
                <a:t>Microsoft SQL Server</a:t>
              </a:r>
            </a:p>
          </p:txBody>
        </p:sp>
        <p:sp>
          <p:nvSpPr>
            <p:cNvPr id="84" name="TextBox 83"/>
            <p:cNvSpPr txBox="1"/>
            <p:nvPr/>
          </p:nvSpPr>
          <p:spPr>
            <a:xfrm>
              <a:off x="3464327" y="4682773"/>
              <a:ext cx="2108967" cy="369332"/>
            </a:xfrm>
            <a:prstGeom prst="rect">
              <a:avLst/>
            </a:prstGeom>
            <a:noFill/>
          </p:spPr>
          <p:txBody>
            <a:bodyPr wrap="square" rtlCol="0">
              <a:spAutoFit/>
            </a:bodyPr>
            <a:lstStyle/>
            <a:p>
              <a:pPr algn="ctr" defTabSz="896386">
                <a:defRPr/>
              </a:pPr>
              <a:r>
                <a:rPr lang="en-US" kern="0" dirty="0">
                  <a:solidFill>
                    <a:schemeClr val="bg1"/>
                  </a:solidFill>
                </a:rPr>
                <a:t>Hybrid Connection</a:t>
              </a:r>
            </a:p>
          </p:txBody>
        </p:sp>
        <p:pic>
          <p:nvPicPr>
            <p:cNvPr id="85" name="Picture 84"/>
            <p:cNvPicPr>
              <a:picLocks noChangeAspect="1"/>
            </p:cNvPicPr>
            <p:nvPr/>
          </p:nvPicPr>
          <p:blipFill>
            <a:blip r:embed="rId6">
              <a:biLevel thresh="25000"/>
            </a:blip>
            <a:stretch>
              <a:fillRect/>
            </a:stretch>
          </p:blipFill>
          <p:spPr>
            <a:xfrm>
              <a:off x="7307787" y="1785554"/>
              <a:ext cx="615554" cy="955516"/>
            </a:xfrm>
            <a:prstGeom prst="rect">
              <a:avLst/>
            </a:prstGeom>
          </p:spPr>
        </p:pic>
        <p:sp>
          <p:nvSpPr>
            <p:cNvPr id="86" name="TextBox 85"/>
            <p:cNvSpPr txBox="1"/>
            <p:nvPr/>
          </p:nvSpPr>
          <p:spPr>
            <a:xfrm>
              <a:off x="8984506" y="4366259"/>
              <a:ext cx="2600355" cy="646331"/>
            </a:xfrm>
            <a:prstGeom prst="rect">
              <a:avLst/>
            </a:prstGeom>
            <a:noFill/>
          </p:spPr>
          <p:txBody>
            <a:bodyPr wrap="square" rtlCol="0">
              <a:spAutoFit/>
            </a:bodyPr>
            <a:lstStyle/>
            <a:p>
              <a:pPr defTabSz="896386">
                <a:defRPr/>
              </a:pPr>
              <a:r>
                <a:rPr lang="en-US" kern="0" dirty="0">
                  <a:solidFill>
                    <a:schemeClr val="bg1"/>
                  </a:solidFill>
                </a:rPr>
                <a:t>Other published resources</a:t>
              </a:r>
            </a:p>
          </p:txBody>
        </p:sp>
        <p:pic>
          <p:nvPicPr>
            <p:cNvPr id="87" name="Picture 86"/>
            <p:cNvPicPr>
              <a:picLocks noChangeAspect="1"/>
            </p:cNvPicPr>
            <p:nvPr/>
          </p:nvPicPr>
          <p:blipFill>
            <a:blip r:embed="rId7" cstate="print">
              <a:biLevel thresh="25000"/>
              <a:extLst>
                <a:ext uri="{28A0092B-C50C-407E-A947-70E740481C1C}">
                  <a14:useLocalDpi xmlns:a14="http://schemas.microsoft.com/office/drawing/2010/main" val="0"/>
                </a:ext>
              </a:extLst>
            </a:blip>
            <a:srcRect/>
            <a:stretch>
              <a:fillRect/>
            </a:stretch>
          </p:blipFill>
          <p:spPr bwMode="auto">
            <a:xfrm>
              <a:off x="8255334" y="4238927"/>
              <a:ext cx="754809" cy="75481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8" name="Elbow Connector 87"/>
            <p:cNvCxnSpPr/>
            <p:nvPr/>
          </p:nvCxnSpPr>
          <p:spPr>
            <a:xfrm flipV="1">
              <a:off x="7434134" y="3692568"/>
              <a:ext cx="821199" cy="395849"/>
            </a:xfrm>
            <a:prstGeom prst="bentConnector3">
              <a:avLst/>
            </a:prstGeom>
            <a:noFill/>
            <a:ln w="28575" cap="flat" cmpd="sng" algn="ctr">
              <a:solidFill>
                <a:srgbClr val="FFFFFF"/>
              </a:solidFill>
              <a:prstDash val="solid"/>
              <a:miter lim="800000"/>
            </a:ln>
            <a:effectLst/>
          </p:spPr>
        </p:cxnSp>
        <p:cxnSp>
          <p:nvCxnSpPr>
            <p:cNvPr id="89" name="Elbow Connector 88"/>
            <p:cNvCxnSpPr>
              <a:endCxn id="87" idx="1"/>
            </p:cNvCxnSpPr>
            <p:nvPr/>
          </p:nvCxnSpPr>
          <p:spPr>
            <a:xfrm>
              <a:off x="7429303" y="4172276"/>
              <a:ext cx="826030" cy="444056"/>
            </a:xfrm>
            <a:prstGeom prst="bentConnector3">
              <a:avLst/>
            </a:prstGeom>
            <a:noFill/>
            <a:ln w="28575" cap="flat" cmpd="sng" algn="ctr">
              <a:solidFill>
                <a:srgbClr val="FFFFFF"/>
              </a:solidFill>
              <a:prstDash val="solid"/>
              <a:miter lim="800000"/>
            </a:ln>
            <a:effectLst/>
          </p:spPr>
        </p:cxnSp>
        <p:cxnSp>
          <p:nvCxnSpPr>
            <p:cNvPr id="90" name="Elbow Connector 89"/>
            <p:cNvCxnSpPr/>
            <p:nvPr/>
          </p:nvCxnSpPr>
          <p:spPr>
            <a:xfrm rot="10800000">
              <a:off x="2744319" y="3210839"/>
              <a:ext cx="1102401" cy="820016"/>
            </a:xfrm>
            <a:prstGeom prst="bentConnector3">
              <a:avLst/>
            </a:prstGeom>
            <a:noFill/>
            <a:ln w="28575" cap="flat" cmpd="sng" algn="ctr">
              <a:solidFill>
                <a:srgbClr val="FFFFFF"/>
              </a:solidFill>
              <a:prstDash val="solid"/>
              <a:miter lim="800000"/>
            </a:ln>
            <a:effectLst/>
          </p:spPr>
        </p:cxnSp>
        <p:cxnSp>
          <p:nvCxnSpPr>
            <p:cNvPr id="91" name="Elbow Connector 90"/>
            <p:cNvCxnSpPr/>
            <p:nvPr/>
          </p:nvCxnSpPr>
          <p:spPr>
            <a:xfrm rot="10800000" flipV="1">
              <a:off x="2755663" y="4133263"/>
              <a:ext cx="1091056" cy="886635"/>
            </a:xfrm>
            <a:prstGeom prst="bentConnector3">
              <a:avLst/>
            </a:prstGeom>
            <a:noFill/>
            <a:ln w="28575" cap="flat" cmpd="sng" algn="ctr">
              <a:solidFill>
                <a:srgbClr val="FFFFFF"/>
              </a:solidFill>
              <a:prstDash val="solid"/>
              <a:miter lim="800000"/>
            </a:ln>
            <a:effectLst/>
          </p:spPr>
        </p:cxnSp>
        <p:sp>
          <p:nvSpPr>
            <p:cNvPr id="92" name="Rectangle 91"/>
            <p:cNvSpPr/>
            <p:nvPr/>
          </p:nvSpPr>
          <p:spPr>
            <a:xfrm>
              <a:off x="6056078" y="4030855"/>
              <a:ext cx="297346" cy="204818"/>
            </a:xfrm>
            <a:prstGeom prst="rect">
              <a:avLst/>
            </a:prstGeom>
            <a:solidFill>
              <a:srgbClr val="0070C0"/>
            </a:solidFill>
            <a:ln w="12700" cap="flat" cmpd="sng" algn="ctr">
              <a:noFill/>
              <a:prstDash val="solid"/>
              <a:miter lim="800000"/>
            </a:ln>
            <a:effectLst/>
          </p:spPr>
          <p:txBody>
            <a:bodyPr rtlCol="0" anchor="ctr"/>
            <a:lstStyle/>
            <a:p>
              <a:pPr algn="ctr" defTabSz="896386">
                <a:defRPr/>
              </a:pPr>
              <a:endParaRPr lang="en-US" kern="0">
                <a:solidFill>
                  <a:schemeClr val="bg1"/>
                </a:solidFill>
              </a:endParaRPr>
            </a:p>
          </p:txBody>
        </p:sp>
        <p:cxnSp>
          <p:nvCxnSpPr>
            <p:cNvPr id="93" name="Straight Connector 92"/>
            <p:cNvCxnSpPr/>
            <p:nvPr/>
          </p:nvCxnSpPr>
          <p:spPr>
            <a:xfrm>
              <a:off x="5222903" y="4086805"/>
              <a:ext cx="1239696" cy="1610"/>
            </a:xfrm>
            <a:prstGeom prst="line">
              <a:avLst/>
            </a:prstGeom>
            <a:noFill/>
            <a:ln w="28575" cap="flat" cmpd="sng" algn="ctr">
              <a:solidFill>
                <a:srgbClr val="FFFFFF"/>
              </a:solidFill>
              <a:prstDash val="solid"/>
              <a:miter lim="800000"/>
            </a:ln>
            <a:effectLst/>
          </p:spPr>
        </p:cxnSp>
        <p:cxnSp>
          <p:nvCxnSpPr>
            <p:cNvPr id="94" name="Straight Connector 93"/>
            <p:cNvCxnSpPr/>
            <p:nvPr/>
          </p:nvCxnSpPr>
          <p:spPr>
            <a:xfrm>
              <a:off x="5222903" y="4151701"/>
              <a:ext cx="1239696" cy="24320"/>
            </a:xfrm>
            <a:prstGeom prst="line">
              <a:avLst/>
            </a:prstGeom>
            <a:noFill/>
            <a:ln w="28575" cap="flat" cmpd="sng" algn="ctr">
              <a:solidFill>
                <a:srgbClr val="FFFFFF"/>
              </a:solidFill>
              <a:prstDash val="solid"/>
              <a:miter lim="800000"/>
            </a:ln>
            <a:effectLst/>
          </p:spPr>
        </p:cxnSp>
        <p:sp>
          <p:nvSpPr>
            <p:cNvPr id="97" name="TextBox 96"/>
            <p:cNvSpPr txBox="1"/>
            <p:nvPr/>
          </p:nvSpPr>
          <p:spPr>
            <a:xfrm>
              <a:off x="6086730" y="4384937"/>
              <a:ext cx="1861806" cy="923330"/>
            </a:xfrm>
            <a:prstGeom prst="rect">
              <a:avLst/>
            </a:prstGeom>
            <a:noFill/>
          </p:spPr>
          <p:txBody>
            <a:bodyPr wrap="square" rtlCol="0">
              <a:spAutoFit/>
            </a:bodyPr>
            <a:lstStyle/>
            <a:p>
              <a:pPr algn="ctr" defTabSz="896386">
                <a:defRPr/>
              </a:pPr>
              <a:r>
                <a:rPr lang="en-US" kern="0" dirty="0">
                  <a:solidFill>
                    <a:schemeClr val="bg1"/>
                  </a:solidFill>
                </a:rPr>
                <a:t>Hybrid Connection Manager</a:t>
              </a:r>
            </a:p>
          </p:txBody>
        </p:sp>
        <p:pic>
          <p:nvPicPr>
            <p:cNvPr id="99" name="Picture 9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96907" y="3798989"/>
              <a:ext cx="705874" cy="705874"/>
            </a:xfrm>
            <a:prstGeom prst="rect">
              <a:avLst/>
            </a:prstGeom>
          </p:spPr>
        </p:pic>
        <p:pic>
          <p:nvPicPr>
            <p:cNvPr id="27" name="Picture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85043" y="3669460"/>
              <a:ext cx="899537" cy="899537"/>
            </a:xfrm>
            <a:prstGeom prst="rect">
              <a:avLst/>
            </a:prstGeom>
          </p:spPr>
        </p:pic>
      </p:grpSp>
      <p:sp>
        <p:nvSpPr>
          <p:cNvPr id="29" name="TextBox 28"/>
          <p:cNvSpPr txBox="1"/>
          <p:nvPr/>
        </p:nvSpPr>
        <p:spPr>
          <a:xfrm>
            <a:off x="125129" y="134754"/>
            <a:ext cx="12066872" cy="646331"/>
          </a:xfrm>
          <a:prstGeom prst="rect">
            <a:avLst/>
          </a:prstGeom>
          <a:noFill/>
        </p:spPr>
        <p:txBody>
          <a:bodyPr wrap="square" rtlCol="0">
            <a:spAutoFit/>
          </a:bodyPr>
          <a:lstStyle/>
          <a:p>
            <a:pPr algn="r"/>
            <a:r>
              <a:rPr lang="en-US" sz="3600" dirty="0" smtClean="0">
                <a:solidFill>
                  <a:prstClr val="white"/>
                </a:solidFill>
              </a:rPr>
              <a:t>Hybrid Connections</a:t>
            </a:r>
            <a:endParaRPr lang="en-US" sz="3600" dirty="0">
              <a:solidFill>
                <a:prstClr val="white"/>
              </a:solidFill>
            </a:endParaRPr>
          </a:p>
        </p:txBody>
      </p:sp>
    </p:spTree>
    <p:extLst>
      <p:ext uri="{BB962C8B-B14F-4D97-AF65-F5344CB8AC3E}">
        <p14:creationId xmlns:p14="http://schemas.microsoft.com/office/powerpoint/2010/main" val="59339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8800" dirty="0" smtClean="0"/>
              <a:t>Application Insights</a:t>
            </a:r>
            <a:endParaRPr lang="en-US" sz="8800" dirty="0"/>
          </a:p>
        </p:txBody>
      </p:sp>
    </p:spTree>
    <p:extLst>
      <p:ext uri="{BB962C8B-B14F-4D97-AF65-F5344CB8AC3E}">
        <p14:creationId xmlns:p14="http://schemas.microsoft.com/office/powerpoint/2010/main" val="4074934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5129" y="134754"/>
            <a:ext cx="12066872" cy="646331"/>
          </a:xfrm>
          <a:prstGeom prst="rect">
            <a:avLst/>
          </a:prstGeom>
          <a:noFill/>
        </p:spPr>
        <p:txBody>
          <a:bodyPr wrap="square" rtlCol="0">
            <a:spAutoFit/>
          </a:bodyPr>
          <a:lstStyle/>
          <a:p>
            <a:pPr algn="r"/>
            <a:r>
              <a:rPr lang="en-US" sz="3600" dirty="0" smtClean="0">
                <a:solidFill>
                  <a:prstClr val="white"/>
                </a:solidFill>
              </a:rPr>
              <a:t>Application Insights</a:t>
            </a:r>
            <a:endParaRPr lang="en-US" sz="3600" dirty="0">
              <a:solidFill>
                <a:prstClr val="white"/>
              </a:solidFill>
            </a:endParaRPr>
          </a:p>
        </p:txBody>
      </p:sp>
      <p:grpSp>
        <p:nvGrpSpPr>
          <p:cNvPr id="8" name="Group 7"/>
          <p:cNvGrpSpPr/>
          <p:nvPr/>
        </p:nvGrpSpPr>
        <p:grpSpPr>
          <a:xfrm>
            <a:off x="1290071" y="1535738"/>
            <a:ext cx="9611858" cy="4587149"/>
            <a:chOff x="1707019" y="1535738"/>
            <a:chExt cx="9611858" cy="4587149"/>
          </a:xfrm>
        </p:grpSpPr>
        <p:pic>
          <p:nvPicPr>
            <p:cNvPr id="6" name="Picture 5"/>
            <p:cNvPicPr>
              <a:picLocks noChangeAspect="1"/>
            </p:cNvPicPr>
            <p:nvPr/>
          </p:nvPicPr>
          <p:blipFill>
            <a:blip r:embed="rId3"/>
            <a:stretch>
              <a:fillRect/>
            </a:stretch>
          </p:blipFill>
          <p:spPr>
            <a:xfrm>
              <a:off x="1707019" y="1535738"/>
              <a:ext cx="5741410" cy="4587148"/>
            </a:xfrm>
            <a:prstGeom prst="rect">
              <a:avLst/>
            </a:prstGeom>
          </p:spPr>
        </p:pic>
        <p:pic>
          <p:nvPicPr>
            <p:cNvPr id="7" name="Picture 6"/>
            <p:cNvPicPr>
              <a:picLocks noChangeAspect="1"/>
            </p:cNvPicPr>
            <p:nvPr/>
          </p:nvPicPr>
          <p:blipFill>
            <a:blip r:embed="rId4"/>
            <a:stretch>
              <a:fillRect/>
            </a:stretch>
          </p:blipFill>
          <p:spPr>
            <a:xfrm>
              <a:off x="8466738" y="1535738"/>
              <a:ext cx="2852139" cy="4587149"/>
            </a:xfrm>
            <a:prstGeom prst="rect">
              <a:avLst/>
            </a:prstGeom>
          </p:spPr>
        </p:pic>
      </p:grpSp>
    </p:spTree>
    <p:extLst>
      <p:ext uri="{BB962C8B-B14F-4D97-AF65-F5344CB8AC3E}">
        <p14:creationId xmlns:p14="http://schemas.microsoft.com/office/powerpoint/2010/main" val="10527462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“and all that PaaS…”</a:t>
            </a:r>
            <a:endParaRPr lang="en-US" sz="8800" dirty="0"/>
          </a:p>
        </p:txBody>
      </p:sp>
    </p:spTree>
    <p:extLst>
      <p:ext uri="{BB962C8B-B14F-4D97-AF65-F5344CB8AC3E}">
        <p14:creationId xmlns:p14="http://schemas.microsoft.com/office/powerpoint/2010/main" val="1706786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583995" y="135822"/>
            <a:ext cx="10986231" cy="825787"/>
          </a:xfrm>
        </p:spPr>
        <p:txBody>
          <a:bodyPr>
            <a:normAutofit fontScale="90000"/>
          </a:bodyPr>
          <a:lstStyle/>
          <a:p>
            <a:r>
              <a:rPr lang="en-US" dirty="0" smtClean="0">
                <a:solidFill>
                  <a:schemeClr val="bg1"/>
                </a:solidFill>
              </a:rPr>
              <a:t>Microsoft Azure Services</a:t>
            </a:r>
            <a:r>
              <a:rPr lang="en-US" dirty="0">
                <a:solidFill>
                  <a:schemeClr val="bg1"/>
                </a:solidFill>
              </a:rPr>
              <a:t/>
            </a:r>
            <a:br>
              <a:rPr lang="en-US" dirty="0">
                <a:solidFill>
                  <a:schemeClr val="bg1"/>
                </a:solidFill>
              </a:rPr>
            </a:br>
            <a:endParaRPr lang="en-US" dirty="0">
              <a:solidFill>
                <a:schemeClr val="bg1"/>
              </a:solidFill>
            </a:endParaRPr>
          </a:p>
        </p:txBody>
      </p:sp>
      <p:sp>
        <p:nvSpPr>
          <p:cNvPr id="156" name="Rectangle 155"/>
          <p:cNvSpPr/>
          <p:nvPr/>
        </p:nvSpPr>
        <p:spPr>
          <a:xfrm>
            <a:off x="6914688" y="4257185"/>
            <a:ext cx="497632" cy="45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sp>
        <p:nvSpPr>
          <p:cNvPr id="157" name="Rectangle 156"/>
          <p:cNvSpPr/>
          <p:nvPr/>
        </p:nvSpPr>
        <p:spPr>
          <a:xfrm>
            <a:off x="6922094" y="4343059"/>
            <a:ext cx="492544" cy="257936"/>
          </a:xfrm>
          <a:prstGeom prst="rect">
            <a:avLst/>
          </a:prstGeom>
          <a:noFill/>
          <a:ln w="222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solidFill>
                <a:schemeClr val="bg1"/>
              </a:solidFill>
            </a:endParaRPr>
          </a:p>
        </p:txBody>
      </p:sp>
      <p:grpSp>
        <p:nvGrpSpPr>
          <p:cNvPr id="225" name="Group 224"/>
          <p:cNvGrpSpPr/>
          <p:nvPr/>
        </p:nvGrpSpPr>
        <p:grpSpPr>
          <a:xfrm>
            <a:off x="250859" y="1664314"/>
            <a:ext cx="3118283" cy="1155785"/>
            <a:chOff x="249270" y="2270710"/>
            <a:chExt cx="3118283" cy="1155785"/>
          </a:xfrm>
        </p:grpSpPr>
        <p:grpSp>
          <p:nvGrpSpPr>
            <p:cNvPr id="224" name="Group 223"/>
            <p:cNvGrpSpPr/>
            <p:nvPr/>
          </p:nvGrpSpPr>
          <p:grpSpPr>
            <a:xfrm>
              <a:off x="965052" y="2453084"/>
              <a:ext cx="2402501" cy="791038"/>
              <a:chOff x="965052" y="2475547"/>
              <a:chExt cx="2402501" cy="791038"/>
            </a:xfrm>
          </p:grpSpPr>
          <p:grpSp>
            <p:nvGrpSpPr>
              <p:cNvPr id="109" name="Group 108"/>
              <p:cNvGrpSpPr/>
              <p:nvPr/>
            </p:nvGrpSpPr>
            <p:grpSpPr>
              <a:xfrm>
                <a:off x="965052" y="2489345"/>
                <a:ext cx="1030563" cy="777240"/>
                <a:chOff x="5492756" y="2473388"/>
                <a:chExt cx="1030563" cy="750431"/>
              </a:xfrm>
            </p:grpSpPr>
            <p:sp>
              <p:nvSpPr>
                <p:cNvPr id="141" name="Rectangle 140"/>
                <p:cNvSpPr/>
                <p:nvPr/>
              </p:nvSpPr>
              <p:spPr>
                <a:xfrm>
                  <a:off x="5492756" y="2473388"/>
                  <a:ext cx="1030563" cy="750431"/>
                </a:xfrm>
                <a:prstGeom prst="rect">
                  <a:avLst/>
                </a:prstGeom>
                <a:solidFill>
                  <a:srgbClr val="0075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AD</a:t>
                  </a:r>
                </a:p>
              </p:txBody>
            </p:sp>
            <p:pic>
              <p:nvPicPr>
                <p:cNvPr id="197" name="Picture 4"/>
                <p:cNvPicPr>
                  <a:picLocks noChangeAspect="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6030224" y="2518908"/>
                  <a:ext cx="469534" cy="468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9" name="Group 118"/>
              <p:cNvGrpSpPr/>
              <p:nvPr/>
            </p:nvGrpSpPr>
            <p:grpSpPr>
              <a:xfrm>
                <a:off x="2111389" y="2475547"/>
                <a:ext cx="1256164" cy="777240"/>
                <a:chOff x="2055807" y="2489346"/>
                <a:chExt cx="1256164" cy="750431"/>
              </a:xfrm>
            </p:grpSpPr>
            <p:sp>
              <p:nvSpPr>
                <p:cNvPr id="142" name="Rectangle 141"/>
                <p:cNvSpPr/>
                <p:nvPr/>
              </p:nvSpPr>
              <p:spPr>
                <a:xfrm>
                  <a:off x="2055807" y="2489346"/>
                  <a:ext cx="1256164" cy="750431"/>
                </a:xfrm>
                <a:prstGeom prst="rect">
                  <a:avLst/>
                </a:prstGeom>
                <a:solidFill>
                  <a:srgbClr val="0075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Multifactor</a:t>
                  </a:r>
                </a:p>
                <a:p>
                  <a:r>
                    <a:rPr lang="en-US" sz="1100" dirty="0">
                      <a:solidFill>
                        <a:schemeClr val="bg1"/>
                      </a:solidFill>
                      <a:latin typeface="Segoe UI" panose="020B0502040204020203" pitchFamily="34" charset="0"/>
                      <a:cs typeface="Segoe UI" panose="020B0502040204020203" pitchFamily="34" charset="0"/>
                    </a:rPr>
                    <a:t>Authentication</a:t>
                  </a:r>
                </a:p>
              </p:txBody>
            </p:sp>
            <p:pic>
              <p:nvPicPr>
                <p:cNvPr id="201" name="Picture 3"/>
                <p:cNvPicPr>
                  <a:picLocks noChangeAspect="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2969302" y="2505613"/>
                  <a:ext cx="232842" cy="432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40" name="TextBox 139"/>
            <p:cNvSpPr txBox="1"/>
            <p:nvPr/>
          </p:nvSpPr>
          <p:spPr>
            <a:xfrm rot="16200000">
              <a:off x="-28619" y="2548599"/>
              <a:ext cx="1155785" cy="600008"/>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Access Control</a:t>
              </a:r>
            </a:p>
            <a:p>
              <a:r>
                <a:rPr lang="en-US" sz="1100" b="1" dirty="0">
                  <a:solidFill>
                    <a:schemeClr val="bg1"/>
                  </a:solidFill>
                  <a:latin typeface="Segoe UI" panose="020B0502040204020203" pitchFamily="34" charset="0"/>
                  <a:cs typeface="Segoe UI" panose="020B0502040204020203" pitchFamily="34" charset="0"/>
                </a:rPr>
                <a:t>Layer</a:t>
              </a:r>
            </a:p>
            <a:p>
              <a:endParaRPr lang="en-US" sz="1100" b="1" dirty="0">
                <a:solidFill>
                  <a:schemeClr val="bg1"/>
                </a:solidFill>
                <a:latin typeface="Segoe UI" panose="020B0502040204020203" pitchFamily="34" charset="0"/>
                <a:cs typeface="Segoe UI" panose="020B0502040204020203" pitchFamily="34" charset="0"/>
              </a:endParaRPr>
            </a:p>
          </p:txBody>
        </p:sp>
      </p:grpSp>
      <p:grpSp>
        <p:nvGrpSpPr>
          <p:cNvPr id="226" name="Group 225"/>
          <p:cNvGrpSpPr/>
          <p:nvPr/>
        </p:nvGrpSpPr>
        <p:grpSpPr>
          <a:xfrm>
            <a:off x="255024" y="2959432"/>
            <a:ext cx="7157296" cy="968283"/>
            <a:chOff x="253436" y="3565828"/>
            <a:chExt cx="7157296" cy="968283"/>
          </a:xfrm>
        </p:grpSpPr>
        <p:sp>
          <p:nvSpPr>
            <p:cNvPr id="76" name="TextBox 75"/>
            <p:cNvSpPr txBox="1"/>
            <p:nvPr/>
          </p:nvSpPr>
          <p:spPr>
            <a:xfrm rot="16200000">
              <a:off x="-15318" y="3834582"/>
              <a:ext cx="968283"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Integration </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21" name="Group 220"/>
            <p:cNvGrpSpPr/>
            <p:nvPr/>
          </p:nvGrpSpPr>
          <p:grpSpPr>
            <a:xfrm>
              <a:off x="971070" y="3649986"/>
              <a:ext cx="6439662" cy="788603"/>
              <a:chOff x="971070" y="3609563"/>
              <a:chExt cx="6439662" cy="788603"/>
            </a:xfrm>
          </p:grpSpPr>
          <p:grpSp>
            <p:nvGrpSpPr>
              <p:cNvPr id="88" name="Group 87"/>
              <p:cNvGrpSpPr/>
              <p:nvPr/>
            </p:nvGrpSpPr>
            <p:grpSpPr>
              <a:xfrm>
                <a:off x="2035988" y="3620926"/>
                <a:ext cx="970356" cy="777240"/>
                <a:chOff x="3472022" y="3647671"/>
                <a:chExt cx="970356" cy="750430"/>
              </a:xfrm>
            </p:grpSpPr>
            <p:sp>
              <p:nvSpPr>
                <p:cNvPr id="170" name="Rectangle 169"/>
                <p:cNvSpPr/>
                <p:nvPr/>
              </p:nvSpPr>
              <p:spPr>
                <a:xfrm>
                  <a:off x="3472022" y="3647671"/>
                  <a:ext cx="970356" cy="750430"/>
                </a:xfrm>
                <a:prstGeom prst="rect">
                  <a:avLst/>
                </a:prstGeom>
                <a:solidFill>
                  <a:srgbClr val="0075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Service Bus</a:t>
                  </a:r>
                </a:p>
              </p:txBody>
            </p:sp>
            <p:pic>
              <p:nvPicPr>
                <p:cNvPr id="196" name="Picture 8"/>
                <p:cNvPicPr>
                  <a:picLocks noChangeAspect="1"/>
                </p:cNvPicPr>
                <p:nvPr/>
              </p:nvPicPr>
              <p:blipFill>
                <a:blip r:embed="rId5">
                  <a:biLevel thresh="50000"/>
                  <a:extLst>
                    <a:ext uri="{28A0092B-C50C-407E-A947-70E740481C1C}">
                      <a14:useLocalDpi xmlns:a14="http://schemas.microsoft.com/office/drawing/2010/main" val="0"/>
                    </a:ext>
                  </a:extLst>
                </a:blip>
                <a:srcRect/>
                <a:stretch>
                  <a:fillRect/>
                </a:stretch>
              </p:blipFill>
              <p:spPr bwMode="auto">
                <a:xfrm>
                  <a:off x="4043617" y="3663847"/>
                  <a:ext cx="388023" cy="446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7" name="Group 86"/>
              <p:cNvGrpSpPr/>
              <p:nvPr/>
            </p:nvGrpSpPr>
            <p:grpSpPr>
              <a:xfrm>
                <a:off x="3100906" y="3620926"/>
                <a:ext cx="1054865" cy="777240"/>
                <a:chOff x="4546333" y="3645423"/>
                <a:chExt cx="1054865" cy="750430"/>
              </a:xfrm>
            </p:grpSpPr>
            <p:sp>
              <p:nvSpPr>
                <p:cNvPr id="41" name="Rectangle 40"/>
                <p:cNvSpPr/>
                <p:nvPr/>
              </p:nvSpPr>
              <p:spPr>
                <a:xfrm>
                  <a:off x="4546333" y="3645423"/>
                  <a:ext cx="1054865" cy="750430"/>
                </a:xfrm>
                <a:prstGeom prst="rect">
                  <a:avLst/>
                </a:prstGeom>
                <a:solidFill>
                  <a:srgbClr val="0075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CDN</a:t>
                  </a:r>
                </a:p>
              </p:txBody>
            </p:sp>
            <p:pic>
              <p:nvPicPr>
                <p:cNvPr id="202" name="Picture 7"/>
                <p:cNvPicPr>
                  <a:picLocks noChangeAspect="1"/>
                </p:cNvPicPr>
                <p:nvPr/>
              </p:nvPicPr>
              <p:blipFill>
                <a:blip r:embed="rId6">
                  <a:biLevel thresh="50000"/>
                  <a:extLst>
                    <a:ext uri="{28A0092B-C50C-407E-A947-70E740481C1C}">
                      <a14:useLocalDpi xmlns:a14="http://schemas.microsoft.com/office/drawing/2010/main" val="0"/>
                    </a:ext>
                  </a:extLst>
                </a:blip>
                <a:srcRect/>
                <a:stretch>
                  <a:fillRect/>
                </a:stretch>
              </p:blipFill>
              <p:spPr bwMode="auto">
                <a:xfrm>
                  <a:off x="4979441" y="3655850"/>
                  <a:ext cx="602172" cy="42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9" name="Group 88"/>
              <p:cNvGrpSpPr/>
              <p:nvPr/>
            </p:nvGrpSpPr>
            <p:grpSpPr>
              <a:xfrm>
                <a:off x="971070" y="3620926"/>
                <a:ext cx="970356" cy="777240"/>
                <a:chOff x="2405496" y="3642233"/>
                <a:chExt cx="970356" cy="750430"/>
              </a:xfrm>
            </p:grpSpPr>
            <p:sp>
              <p:nvSpPr>
                <p:cNvPr id="46" name="Rectangle 45"/>
                <p:cNvSpPr/>
                <p:nvPr/>
              </p:nvSpPr>
              <p:spPr>
                <a:xfrm>
                  <a:off x="2405496" y="3642233"/>
                  <a:ext cx="970356" cy="750430"/>
                </a:xfrm>
                <a:prstGeom prst="rect">
                  <a:avLst/>
                </a:prstGeom>
                <a:solidFill>
                  <a:srgbClr val="0075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BizTalk Services</a:t>
                  </a:r>
                </a:p>
              </p:txBody>
            </p:sp>
            <p:pic>
              <p:nvPicPr>
                <p:cNvPr id="203" name="Picture 2"/>
                <p:cNvPicPr>
                  <a:picLocks noChangeAspect="1"/>
                </p:cNvPicPr>
                <p:nvPr/>
              </p:nvPicPr>
              <p:blipFill>
                <a:blip r:embed="rId7">
                  <a:biLevel thresh="50000"/>
                  <a:extLst>
                    <a:ext uri="{28A0092B-C50C-407E-A947-70E740481C1C}">
                      <a14:useLocalDpi xmlns:a14="http://schemas.microsoft.com/office/drawing/2010/main" val="0"/>
                    </a:ext>
                  </a:extLst>
                </a:blip>
                <a:srcRect/>
                <a:stretch>
                  <a:fillRect/>
                </a:stretch>
              </p:blipFill>
              <p:spPr bwMode="auto">
                <a:xfrm>
                  <a:off x="2891514" y="3682658"/>
                  <a:ext cx="423080" cy="414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6" name="Group 85"/>
              <p:cNvGrpSpPr/>
              <p:nvPr/>
            </p:nvGrpSpPr>
            <p:grpSpPr>
              <a:xfrm>
                <a:off x="4250333" y="3620926"/>
                <a:ext cx="1030563" cy="777240"/>
                <a:chOff x="5677516" y="3642233"/>
                <a:chExt cx="1030563" cy="750430"/>
              </a:xfrm>
            </p:grpSpPr>
            <p:sp>
              <p:nvSpPr>
                <p:cNvPr id="42" name="Rectangle 41"/>
                <p:cNvSpPr/>
                <p:nvPr/>
              </p:nvSpPr>
              <p:spPr>
                <a:xfrm>
                  <a:off x="5677516" y="3642233"/>
                  <a:ext cx="1030563" cy="750430"/>
                </a:xfrm>
                <a:prstGeom prst="rect">
                  <a:avLst/>
                </a:prstGeom>
                <a:solidFill>
                  <a:srgbClr val="0075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Traffic Manager</a:t>
                  </a:r>
                </a:p>
              </p:txBody>
            </p:sp>
            <p:pic>
              <p:nvPicPr>
                <p:cNvPr id="204" name="Picture 26"/>
                <p:cNvPicPr>
                  <a:picLocks noChangeAspect="1"/>
                </p:cNvPicPr>
                <p:nvPr/>
              </p:nvPicPr>
              <p:blipFill>
                <a:blip r:embed="rId8">
                  <a:biLevel thresh="50000"/>
                  <a:extLst>
                    <a:ext uri="{28A0092B-C50C-407E-A947-70E740481C1C}">
                      <a14:useLocalDpi xmlns:a14="http://schemas.microsoft.com/office/drawing/2010/main" val="0"/>
                    </a:ext>
                  </a:extLst>
                </a:blip>
                <a:srcRect/>
                <a:stretch>
                  <a:fillRect/>
                </a:stretch>
              </p:blipFill>
              <p:spPr bwMode="auto">
                <a:xfrm>
                  <a:off x="6214579" y="3656119"/>
                  <a:ext cx="440121"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5" name="Group 84"/>
              <p:cNvGrpSpPr/>
              <p:nvPr/>
            </p:nvGrpSpPr>
            <p:grpSpPr>
              <a:xfrm>
                <a:off x="5375458" y="3620926"/>
                <a:ext cx="970356" cy="777240"/>
                <a:chOff x="6791951" y="3642233"/>
                <a:chExt cx="970356" cy="750430"/>
              </a:xfrm>
            </p:grpSpPr>
            <p:sp>
              <p:nvSpPr>
                <p:cNvPr id="43" name="Rectangle 42"/>
                <p:cNvSpPr/>
                <p:nvPr/>
              </p:nvSpPr>
              <p:spPr>
                <a:xfrm>
                  <a:off x="6791951" y="3642233"/>
                  <a:ext cx="970356" cy="750430"/>
                </a:xfrm>
                <a:prstGeom prst="rect">
                  <a:avLst/>
                </a:prstGeom>
                <a:solidFill>
                  <a:srgbClr val="0075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Virtual Networks</a:t>
                  </a:r>
                </a:p>
              </p:txBody>
            </p:sp>
            <p:pic>
              <p:nvPicPr>
                <p:cNvPr id="205" name="Picture 17"/>
                <p:cNvPicPr>
                  <a:picLocks noChangeAspect="1"/>
                </p:cNvPicPr>
                <p:nvPr/>
              </p:nvPicPr>
              <p:blipFill>
                <a:blip r:embed="rId9">
                  <a:biLevel thresh="50000"/>
                  <a:extLst>
                    <a:ext uri="{28A0092B-C50C-407E-A947-70E740481C1C}">
                      <a14:useLocalDpi xmlns:a14="http://schemas.microsoft.com/office/drawing/2010/main" val="0"/>
                    </a:ext>
                  </a:extLst>
                </a:blip>
                <a:srcRect/>
                <a:stretch>
                  <a:fillRect/>
                </a:stretch>
              </p:blipFill>
              <p:spPr bwMode="auto">
                <a:xfrm>
                  <a:off x="7263920" y="3663847"/>
                  <a:ext cx="456191" cy="296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20" name="Group 219"/>
              <p:cNvGrpSpPr/>
              <p:nvPr/>
            </p:nvGrpSpPr>
            <p:grpSpPr>
              <a:xfrm>
                <a:off x="6440376" y="3609563"/>
                <a:ext cx="970356" cy="780717"/>
                <a:chOff x="6440376" y="3609253"/>
                <a:chExt cx="970356" cy="780717"/>
              </a:xfrm>
            </p:grpSpPr>
            <p:sp>
              <p:nvSpPr>
                <p:cNvPr id="172" name="Rectangle 171"/>
                <p:cNvSpPr/>
                <p:nvPr/>
              </p:nvSpPr>
              <p:spPr>
                <a:xfrm>
                  <a:off x="6440376" y="3613349"/>
                  <a:ext cx="970356" cy="776621"/>
                </a:xfrm>
                <a:prstGeom prst="rect">
                  <a:avLst/>
                </a:prstGeom>
                <a:solidFill>
                  <a:srgbClr val="0075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Express Route</a:t>
                  </a:r>
                </a:p>
              </p:txBody>
            </p:sp>
            <p:pic>
              <p:nvPicPr>
                <p:cNvPr id="206" name="Picture 1"/>
                <p:cNvPicPr>
                  <a:picLocks noChangeAspect="1"/>
                </p:cNvPicPr>
                <p:nvPr/>
              </p:nvPicPr>
              <p:blipFill>
                <a:blip r:embed="rId10" cstate="print">
                  <a:biLevel thresh="50000"/>
                  <a:extLst>
                    <a:ext uri="{28A0092B-C50C-407E-A947-70E740481C1C}">
                      <a14:useLocalDpi xmlns:a14="http://schemas.microsoft.com/office/drawing/2010/main" val="0"/>
                    </a:ext>
                  </a:extLst>
                </a:blip>
                <a:srcRect/>
                <a:stretch>
                  <a:fillRect/>
                </a:stretch>
              </p:blipFill>
              <p:spPr bwMode="auto">
                <a:xfrm>
                  <a:off x="6809325" y="3609253"/>
                  <a:ext cx="560454" cy="443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218" name="Group 217"/>
          <p:cNvGrpSpPr/>
          <p:nvPr/>
        </p:nvGrpSpPr>
        <p:grpSpPr>
          <a:xfrm>
            <a:off x="255024" y="4067047"/>
            <a:ext cx="10555080" cy="949052"/>
            <a:chOff x="253436" y="4673444"/>
            <a:chExt cx="10555080" cy="949052"/>
          </a:xfrm>
          <a:solidFill>
            <a:srgbClr val="0075C9"/>
          </a:solidFill>
        </p:grpSpPr>
        <p:sp>
          <p:nvSpPr>
            <p:cNvPr id="75" name="TextBox 74"/>
            <p:cNvSpPr txBox="1"/>
            <p:nvPr/>
          </p:nvSpPr>
          <p:spPr>
            <a:xfrm rot="16200000">
              <a:off x="-5702" y="4932582"/>
              <a:ext cx="949052" cy="430775"/>
            </a:xfrm>
            <a:prstGeom prst="rect">
              <a:avLst/>
            </a:prstGeom>
            <a:noFill/>
          </p:spPr>
          <p:txBody>
            <a:bodyPr wrap="none" rtlCol="0">
              <a:spAutoFit/>
            </a:bodyPr>
            <a:lstStyle/>
            <a:p>
              <a:r>
                <a:rPr lang="en-US" sz="1100" b="1" dirty="0">
                  <a:solidFill>
                    <a:schemeClr val="bg1"/>
                  </a:solidFill>
                  <a:latin typeface="Segoe UI" panose="020B0502040204020203" pitchFamily="34" charset="0"/>
                  <a:cs typeface="Segoe UI" panose="020B0502040204020203" pitchFamily="34" charset="0"/>
                </a:rPr>
                <a:t>Application</a:t>
              </a:r>
            </a:p>
            <a:p>
              <a:r>
                <a:rPr lang="en-US" sz="1100" b="1" dirty="0">
                  <a:solidFill>
                    <a:schemeClr val="bg1"/>
                  </a:solidFill>
                  <a:latin typeface="Segoe UI" panose="020B0502040204020203" pitchFamily="34" charset="0"/>
                  <a:cs typeface="Segoe UI" panose="020B0502040204020203" pitchFamily="34" charset="0"/>
                </a:rPr>
                <a:t>layer</a:t>
              </a:r>
            </a:p>
          </p:txBody>
        </p:sp>
        <p:grpSp>
          <p:nvGrpSpPr>
            <p:cNvPr id="217" name="Group 216"/>
            <p:cNvGrpSpPr/>
            <p:nvPr/>
          </p:nvGrpSpPr>
          <p:grpSpPr>
            <a:xfrm>
              <a:off x="962247" y="4759349"/>
              <a:ext cx="9846269" cy="777240"/>
              <a:chOff x="962247" y="4732622"/>
              <a:chExt cx="9846269" cy="777240"/>
            </a:xfrm>
            <a:grpFill/>
          </p:grpSpPr>
          <p:grpSp>
            <p:nvGrpSpPr>
              <p:cNvPr id="215" name="Group 214"/>
              <p:cNvGrpSpPr/>
              <p:nvPr/>
            </p:nvGrpSpPr>
            <p:grpSpPr>
              <a:xfrm>
                <a:off x="962247" y="4732622"/>
                <a:ext cx="988002" cy="777240"/>
                <a:chOff x="962247" y="4703208"/>
                <a:chExt cx="988002" cy="750431"/>
              </a:xfrm>
              <a:grpFill/>
            </p:grpSpPr>
            <p:sp>
              <p:nvSpPr>
                <p:cNvPr id="124" name="Rectangle 123"/>
                <p:cNvSpPr/>
                <p:nvPr/>
              </p:nvSpPr>
              <p:spPr>
                <a:xfrm>
                  <a:off x="962247" y="4703208"/>
                  <a:ext cx="988002" cy="750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API Mgmt</a:t>
                  </a:r>
                </a:p>
              </p:txBody>
            </p:sp>
            <p:pic>
              <p:nvPicPr>
                <p:cNvPr id="125" name="Picture 12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414035" y="4789628"/>
                  <a:ext cx="466133" cy="396054"/>
                </a:xfrm>
                <a:prstGeom prst="rect">
                  <a:avLst/>
                </a:prstGeom>
                <a:grpFill/>
              </p:spPr>
            </p:pic>
          </p:grpSp>
          <p:grpSp>
            <p:nvGrpSpPr>
              <p:cNvPr id="213" name="Group 212"/>
              <p:cNvGrpSpPr/>
              <p:nvPr/>
            </p:nvGrpSpPr>
            <p:grpSpPr>
              <a:xfrm>
                <a:off x="3185125" y="4732622"/>
                <a:ext cx="970746" cy="777240"/>
                <a:chOff x="3175957" y="4703208"/>
                <a:chExt cx="970746" cy="750431"/>
              </a:xfrm>
              <a:grpFill/>
            </p:grpSpPr>
            <p:sp>
              <p:nvSpPr>
                <p:cNvPr id="51" name="Rectangle 50"/>
                <p:cNvSpPr/>
                <p:nvPr/>
              </p:nvSpPr>
              <p:spPr>
                <a:xfrm>
                  <a:off x="3175957" y="4703208"/>
                  <a:ext cx="970746" cy="750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Websites</a:t>
                  </a:r>
                </a:p>
              </p:txBody>
            </p:sp>
            <p:pic>
              <p:nvPicPr>
                <p:cNvPr id="144" name="Picture 11"/>
                <p:cNvPicPr>
                  <a:picLocks noChangeAspect="1"/>
                </p:cNvPicPr>
                <p:nvPr/>
              </p:nvPicPr>
              <p:blipFill>
                <a:blip r:embed="rId12">
                  <a:biLevel thresh="50000"/>
                  <a:extLst>
                    <a:ext uri="{28A0092B-C50C-407E-A947-70E740481C1C}">
                      <a14:useLocalDpi xmlns:a14="http://schemas.microsoft.com/office/drawing/2010/main" val="0"/>
                    </a:ext>
                  </a:extLst>
                </a:blip>
                <a:srcRect/>
                <a:stretch>
                  <a:fillRect/>
                </a:stretch>
              </p:blipFill>
              <p:spPr bwMode="auto">
                <a:xfrm>
                  <a:off x="3660958" y="4720903"/>
                  <a:ext cx="461196" cy="4571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214" name="Group 213"/>
              <p:cNvGrpSpPr/>
              <p:nvPr/>
            </p:nvGrpSpPr>
            <p:grpSpPr>
              <a:xfrm>
                <a:off x="4265464" y="4732622"/>
                <a:ext cx="988002" cy="777240"/>
                <a:chOff x="4405052" y="4777097"/>
                <a:chExt cx="988002" cy="750431"/>
              </a:xfrm>
              <a:grpFill/>
            </p:grpSpPr>
            <p:sp>
              <p:nvSpPr>
                <p:cNvPr id="52" name="Rectangle 51"/>
                <p:cNvSpPr/>
                <p:nvPr/>
              </p:nvSpPr>
              <p:spPr>
                <a:xfrm>
                  <a:off x="4405052" y="4777097"/>
                  <a:ext cx="988002" cy="750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Cloud Services</a:t>
                  </a:r>
                </a:p>
              </p:txBody>
            </p:sp>
            <p:pic>
              <p:nvPicPr>
                <p:cNvPr id="149" name="Picture 20"/>
                <p:cNvPicPr>
                  <a:picLocks noChangeAspect="1"/>
                </p:cNvPicPr>
                <p:nvPr/>
              </p:nvPicPr>
              <p:blipFill>
                <a:blip r:embed="rId13">
                  <a:biLevel thresh="50000"/>
                  <a:extLst>
                    <a:ext uri="{28A0092B-C50C-407E-A947-70E740481C1C}">
                      <a14:useLocalDpi xmlns:a14="http://schemas.microsoft.com/office/drawing/2010/main" val="0"/>
                    </a:ext>
                  </a:extLst>
                </a:blip>
                <a:srcRect/>
                <a:stretch>
                  <a:fillRect/>
                </a:stretch>
              </p:blipFill>
              <p:spPr bwMode="auto">
                <a:xfrm>
                  <a:off x="4840086" y="4804831"/>
                  <a:ext cx="517520" cy="43542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216" name="Group 215"/>
              <p:cNvGrpSpPr/>
              <p:nvPr/>
            </p:nvGrpSpPr>
            <p:grpSpPr>
              <a:xfrm>
                <a:off x="5363059" y="4732622"/>
                <a:ext cx="970746" cy="777240"/>
                <a:chOff x="5497654" y="4777098"/>
                <a:chExt cx="970746" cy="750431"/>
              </a:xfrm>
              <a:grpFill/>
            </p:grpSpPr>
            <p:sp>
              <p:nvSpPr>
                <p:cNvPr id="53" name="Rectangle 52"/>
                <p:cNvSpPr/>
                <p:nvPr/>
              </p:nvSpPr>
              <p:spPr>
                <a:xfrm>
                  <a:off x="5497654" y="4777098"/>
                  <a:ext cx="970746" cy="7504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VM</a:t>
                  </a:r>
                </a:p>
              </p:txBody>
            </p:sp>
            <p:pic>
              <p:nvPicPr>
                <p:cNvPr id="165" name="Picture 46"/>
                <p:cNvPicPr>
                  <a:picLocks noChangeAspect="1"/>
                </p:cNvPicPr>
                <p:nvPr/>
              </p:nvPicPr>
              <p:blipFill>
                <a:blip r:embed="rId14">
                  <a:biLevel thresh="50000"/>
                  <a:extLst>
                    <a:ext uri="{28A0092B-C50C-407E-A947-70E740481C1C}">
                      <a14:useLocalDpi xmlns:a14="http://schemas.microsoft.com/office/drawing/2010/main" val="0"/>
                    </a:ext>
                  </a:extLst>
                </a:blip>
                <a:srcRect/>
                <a:stretch>
                  <a:fillRect/>
                </a:stretch>
              </p:blipFill>
              <p:spPr bwMode="auto">
                <a:xfrm>
                  <a:off x="5987463" y="4820389"/>
                  <a:ext cx="442896" cy="4053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212" name="Group 211"/>
              <p:cNvGrpSpPr/>
              <p:nvPr/>
            </p:nvGrpSpPr>
            <p:grpSpPr>
              <a:xfrm>
                <a:off x="2059842" y="4732622"/>
                <a:ext cx="1015690" cy="777240"/>
                <a:chOff x="2068435" y="4688149"/>
                <a:chExt cx="1015690" cy="750431"/>
              </a:xfrm>
              <a:grpFill/>
            </p:grpSpPr>
            <p:sp>
              <p:nvSpPr>
                <p:cNvPr id="49" name="Rectangle 48"/>
                <p:cNvSpPr/>
                <p:nvPr/>
              </p:nvSpPr>
              <p:spPr>
                <a:xfrm>
                  <a:off x="2068435" y="4688149"/>
                  <a:ext cx="1015690" cy="750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Mobile Services</a:t>
                  </a:r>
                </a:p>
              </p:txBody>
            </p:sp>
            <p:pic>
              <p:nvPicPr>
                <p:cNvPr id="171" name="Picture 73"/>
                <p:cNvPicPr>
                  <a:picLocks noChangeAspect="1"/>
                </p:cNvPicPr>
                <p:nvPr/>
              </p:nvPicPr>
              <p:blipFill>
                <a:blip r:embed="rId15">
                  <a:biLevel thresh="50000"/>
                  <a:extLst>
                    <a:ext uri="{28A0092B-C50C-407E-A947-70E740481C1C}">
                      <a14:useLocalDpi xmlns:a14="http://schemas.microsoft.com/office/drawing/2010/main" val="0"/>
                    </a:ext>
                  </a:extLst>
                </a:blip>
                <a:srcRect/>
                <a:stretch>
                  <a:fillRect/>
                </a:stretch>
              </p:blipFill>
              <p:spPr bwMode="auto">
                <a:xfrm>
                  <a:off x="2702153" y="4726657"/>
                  <a:ext cx="325459" cy="5256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48" name="Group 47"/>
              <p:cNvGrpSpPr/>
              <p:nvPr/>
            </p:nvGrpSpPr>
            <p:grpSpPr>
              <a:xfrm>
                <a:off x="6443398" y="4732622"/>
                <a:ext cx="1030563" cy="777240"/>
                <a:chOff x="6840274" y="4771966"/>
                <a:chExt cx="1030563" cy="750431"/>
              </a:xfrm>
              <a:grpFill/>
            </p:grpSpPr>
            <p:sp>
              <p:nvSpPr>
                <p:cNvPr id="143" name="Rectangle 142"/>
                <p:cNvSpPr/>
                <p:nvPr/>
              </p:nvSpPr>
              <p:spPr>
                <a:xfrm>
                  <a:off x="6840274" y="4771966"/>
                  <a:ext cx="1030563" cy="750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Media Services</a:t>
                  </a:r>
                </a:p>
              </p:txBody>
            </p:sp>
            <p:pic>
              <p:nvPicPr>
                <p:cNvPr id="198" name="Picture 14"/>
                <p:cNvPicPr>
                  <a:picLocks noChangeAspect="1"/>
                </p:cNvPicPr>
                <p:nvPr/>
              </p:nvPicPr>
              <p:blipFill>
                <a:blip r:embed="rId16">
                  <a:biLevel thresh="50000"/>
                  <a:extLst>
                    <a:ext uri="{28A0092B-C50C-407E-A947-70E740481C1C}">
                      <a14:useLocalDpi xmlns:a14="http://schemas.microsoft.com/office/drawing/2010/main" val="0"/>
                    </a:ext>
                  </a:extLst>
                </a:blip>
                <a:srcRect/>
                <a:stretch>
                  <a:fillRect/>
                </a:stretch>
              </p:blipFill>
              <p:spPr bwMode="auto">
                <a:xfrm>
                  <a:off x="7401625" y="4782747"/>
                  <a:ext cx="426508" cy="4681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50" name="Group 49"/>
              <p:cNvGrpSpPr/>
              <p:nvPr/>
            </p:nvGrpSpPr>
            <p:grpSpPr>
              <a:xfrm>
                <a:off x="7583554" y="4732622"/>
                <a:ext cx="1030563" cy="777240"/>
                <a:chOff x="7972092" y="4771966"/>
                <a:chExt cx="1030563" cy="750431"/>
              </a:xfrm>
              <a:grpFill/>
            </p:grpSpPr>
            <p:sp>
              <p:nvSpPr>
                <p:cNvPr id="148" name="Rectangle 147"/>
                <p:cNvSpPr/>
                <p:nvPr/>
              </p:nvSpPr>
              <p:spPr>
                <a:xfrm>
                  <a:off x="7972092" y="4771966"/>
                  <a:ext cx="1030563" cy="750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Notification Hubs</a:t>
                  </a:r>
                </a:p>
              </p:txBody>
            </p:sp>
            <p:pic>
              <p:nvPicPr>
                <p:cNvPr id="199" name="Picture 13"/>
                <p:cNvPicPr>
                  <a:picLocks noChangeAspect="1"/>
                </p:cNvPicPr>
                <p:nvPr/>
              </p:nvPicPr>
              <p:blipFill>
                <a:blip r:embed="rId17">
                  <a:biLevel thresh="50000"/>
                  <a:extLst>
                    <a:ext uri="{28A0092B-C50C-407E-A947-70E740481C1C}">
                      <a14:useLocalDpi xmlns:a14="http://schemas.microsoft.com/office/drawing/2010/main" val="0"/>
                    </a:ext>
                  </a:extLst>
                </a:blip>
                <a:srcRect/>
                <a:stretch>
                  <a:fillRect/>
                </a:stretch>
              </p:blipFill>
              <p:spPr bwMode="auto">
                <a:xfrm>
                  <a:off x="8589667" y="4811338"/>
                  <a:ext cx="361054" cy="3495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56" name="Group 55"/>
              <p:cNvGrpSpPr/>
              <p:nvPr/>
            </p:nvGrpSpPr>
            <p:grpSpPr>
              <a:xfrm>
                <a:off x="8723710" y="4732622"/>
                <a:ext cx="987605" cy="777240"/>
                <a:chOff x="9109052" y="4771966"/>
                <a:chExt cx="987605" cy="750431"/>
              </a:xfrm>
              <a:grpFill/>
            </p:grpSpPr>
            <p:sp>
              <p:nvSpPr>
                <p:cNvPr id="54" name="Rectangle 53"/>
                <p:cNvSpPr/>
                <p:nvPr/>
              </p:nvSpPr>
              <p:spPr>
                <a:xfrm>
                  <a:off x="9109052" y="4771966"/>
                  <a:ext cx="987605" cy="750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Scheduler</a:t>
                  </a:r>
                </a:p>
              </p:txBody>
            </p:sp>
            <p:pic>
              <p:nvPicPr>
                <p:cNvPr id="200" name="Picture 15"/>
                <p:cNvPicPr>
                  <a:picLocks noChangeAspect="1"/>
                </p:cNvPicPr>
                <p:nvPr/>
              </p:nvPicPr>
              <p:blipFill>
                <a:blip r:embed="rId18">
                  <a:biLevel thresh="50000"/>
                  <a:extLst>
                    <a:ext uri="{28A0092B-C50C-407E-A947-70E740481C1C}">
                      <a14:useLocalDpi xmlns:a14="http://schemas.microsoft.com/office/drawing/2010/main" val="0"/>
                    </a:ext>
                  </a:extLst>
                </a:blip>
                <a:srcRect/>
                <a:stretch>
                  <a:fillRect/>
                </a:stretch>
              </p:blipFill>
              <p:spPr bwMode="auto">
                <a:xfrm>
                  <a:off x="9659740" y="4810912"/>
                  <a:ext cx="359858" cy="45704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58" name="Group 57"/>
              <p:cNvGrpSpPr/>
              <p:nvPr/>
            </p:nvGrpSpPr>
            <p:grpSpPr>
              <a:xfrm>
                <a:off x="9820911" y="4732622"/>
                <a:ext cx="987605" cy="777240"/>
                <a:chOff x="10224547" y="4771966"/>
                <a:chExt cx="987605" cy="750431"/>
              </a:xfrm>
              <a:grpFill/>
            </p:grpSpPr>
            <p:sp>
              <p:nvSpPr>
                <p:cNvPr id="152" name="Rectangle 151"/>
                <p:cNvSpPr/>
                <p:nvPr/>
              </p:nvSpPr>
              <p:spPr>
                <a:xfrm>
                  <a:off x="10224547" y="4771966"/>
                  <a:ext cx="987605" cy="75043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Automation</a:t>
                  </a:r>
                </a:p>
              </p:txBody>
            </p:sp>
            <p:pic>
              <p:nvPicPr>
                <p:cNvPr id="208" name="Picture 15"/>
                <p:cNvPicPr>
                  <a:picLocks noChangeAspect="1"/>
                </p:cNvPicPr>
                <p:nvPr/>
              </p:nvPicPr>
              <p:blipFill>
                <a:blip r:embed="rId19">
                  <a:biLevel thresh="25000"/>
                  <a:extLst>
                    <a:ext uri="{28A0092B-C50C-407E-A947-70E740481C1C}">
                      <a14:useLocalDpi xmlns:a14="http://schemas.microsoft.com/office/drawing/2010/main" val="0"/>
                    </a:ext>
                  </a:extLst>
                </a:blip>
                <a:srcRect/>
                <a:stretch>
                  <a:fillRect/>
                </a:stretch>
              </p:blipFill>
              <p:spPr bwMode="auto">
                <a:xfrm>
                  <a:off x="10658472" y="4810280"/>
                  <a:ext cx="507961" cy="45831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pic>
          </p:grpSp>
        </p:grpSp>
      </p:grpSp>
      <p:grpSp>
        <p:nvGrpSpPr>
          <p:cNvPr id="3" name="Group 2"/>
          <p:cNvGrpSpPr/>
          <p:nvPr/>
        </p:nvGrpSpPr>
        <p:grpSpPr>
          <a:xfrm>
            <a:off x="269071" y="5155430"/>
            <a:ext cx="10549581" cy="1019635"/>
            <a:chOff x="896471" y="5136203"/>
            <a:chExt cx="10549581" cy="1019635"/>
          </a:xfrm>
        </p:grpSpPr>
        <p:grpSp>
          <p:nvGrpSpPr>
            <p:cNvPr id="108" name="Group 107"/>
            <p:cNvGrpSpPr/>
            <p:nvPr/>
          </p:nvGrpSpPr>
          <p:grpSpPr>
            <a:xfrm>
              <a:off x="896471" y="5136203"/>
              <a:ext cx="10549581" cy="1019635"/>
              <a:chOff x="894883" y="5742599"/>
              <a:chExt cx="10549581" cy="1019635"/>
            </a:xfrm>
          </p:grpSpPr>
          <p:sp>
            <p:nvSpPr>
              <p:cNvPr id="123" name="TextBox 122"/>
              <p:cNvSpPr txBox="1"/>
              <p:nvPr/>
            </p:nvSpPr>
            <p:spPr>
              <a:xfrm rot="16200000">
                <a:off x="515836" y="6121646"/>
                <a:ext cx="1019635" cy="261542"/>
              </a:xfrm>
              <a:prstGeom prst="rect">
                <a:avLst/>
              </a:prstGeom>
              <a:noFill/>
            </p:spPr>
            <p:txBody>
              <a:bodyPr wrap="square" rtlCol="0">
                <a:spAutoFit/>
              </a:bodyPr>
              <a:lstStyle/>
              <a:p>
                <a:pPr algn="ctr"/>
                <a:r>
                  <a:rPr lang="en-US" sz="1100" b="1" dirty="0">
                    <a:solidFill>
                      <a:schemeClr val="bg1"/>
                    </a:solidFill>
                    <a:latin typeface="Segoe UI" panose="020B0502040204020203" pitchFamily="34" charset="0"/>
                    <a:cs typeface="Segoe UI" panose="020B0502040204020203" pitchFamily="34" charset="0"/>
                  </a:rPr>
                  <a:t>Data Layer</a:t>
                </a:r>
              </a:p>
            </p:txBody>
          </p:sp>
          <p:grpSp>
            <p:nvGrpSpPr>
              <p:cNvPr id="74" name="Group 73"/>
              <p:cNvGrpSpPr/>
              <p:nvPr/>
            </p:nvGrpSpPr>
            <p:grpSpPr>
              <a:xfrm>
                <a:off x="1617406" y="5889512"/>
                <a:ext cx="3154896" cy="751724"/>
                <a:chOff x="1491479" y="5889512"/>
                <a:chExt cx="3150465" cy="751724"/>
              </a:xfrm>
            </p:grpSpPr>
            <p:grpSp>
              <p:nvGrpSpPr>
                <p:cNvPr id="31" name="Group 30"/>
                <p:cNvGrpSpPr/>
                <p:nvPr/>
              </p:nvGrpSpPr>
              <p:grpSpPr>
                <a:xfrm>
                  <a:off x="1491479" y="5889512"/>
                  <a:ext cx="987605" cy="750431"/>
                  <a:chOff x="1803104" y="5889512"/>
                  <a:chExt cx="987605" cy="750431"/>
                </a:xfrm>
              </p:grpSpPr>
              <p:sp>
                <p:nvSpPr>
                  <p:cNvPr id="59" name="Rectangle 58"/>
                  <p:cNvSpPr/>
                  <p:nvPr/>
                </p:nvSpPr>
                <p:spPr>
                  <a:xfrm>
                    <a:off x="1803104" y="5889512"/>
                    <a:ext cx="987605" cy="750431"/>
                  </a:xfrm>
                  <a:prstGeom prst="rect">
                    <a:avLst/>
                  </a:prstGeom>
                  <a:solidFill>
                    <a:srgbClr val="0075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Blobs</a:t>
                    </a:r>
                  </a:p>
                </p:txBody>
              </p:sp>
              <p:pic>
                <p:nvPicPr>
                  <p:cNvPr id="188" name="Picture 5"/>
                  <p:cNvPicPr>
                    <a:picLocks noChangeAspect="1"/>
                  </p:cNvPicPr>
                  <p:nvPr/>
                </p:nvPicPr>
                <p:blipFill>
                  <a:blip r:embed="rId20">
                    <a:biLevel thresh="50000"/>
                    <a:extLst>
                      <a:ext uri="{28A0092B-C50C-407E-A947-70E740481C1C}">
                        <a14:useLocalDpi xmlns:a14="http://schemas.microsoft.com/office/drawing/2010/main" val="0"/>
                      </a:ext>
                    </a:extLst>
                  </a:blip>
                  <a:srcRect/>
                  <a:stretch>
                    <a:fillRect/>
                  </a:stretch>
                </p:blipFill>
                <p:spPr bwMode="auto">
                  <a:xfrm>
                    <a:off x="2286962" y="5923381"/>
                    <a:ext cx="502177" cy="43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Group 29"/>
                <p:cNvGrpSpPr/>
                <p:nvPr/>
              </p:nvGrpSpPr>
              <p:grpSpPr>
                <a:xfrm>
                  <a:off x="2559897" y="5889512"/>
                  <a:ext cx="1004290" cy="750431"/>
                  <a:chOff x="2913076" y="5889512"/>
                  <a:chExt cx="1004290" cy="750431"/>
                </a:xfrm>
              </p:grpSpPr>
              <p:sp>
                <p:nvSpPr>
                  <p:cNvPr id="60" name="Rectangle 59"/>
                  <p:cNvSpPr/>
                  <p:nvPr/>
                </p:nvSpPr>
                <p:spPr>
                  <a:xfrm>
                    <a:off x="2913076" y="5889512"/>
                    <a:ext cx="987552" cy="750431"/>
                  </a:xfrm>
                  <a:prstGeom prst="rect">
                    <a:avLst/>
                  </a:prstGeom>
                  <a:solidFill>
                    <a:srgbClr val="0075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Tables</a:t>
                    </a:r>
                  </a:p>
                </p:txBody>
              </p:sp>
              <p:pic>
                <p:nvPicPr>
                  <p:cNvPr id="189" name="Picture 6"/>
                  <p:cNvPicPr>
                    <a:picLocks noChangeAspect="1"/>
                  </p:cNvPicPr>
                  <p:nvPr/>
                </p:nvPicPr>
                <p:blipFill>
                  <a:blip r:embed="rId21">
                    <a:biLevel thresh="50000"/>
                    <a:extLst>
                      <a:ext uri="{28A0092B-C50C-407E-A947-70E740481C1C}">
                        <a14:useLocalDpi xmlns:a14="http://schemas.microsoft.com/office/drawing/2010/main" val="0"/>
                      </a:ext>
                    </a:extLst>
                  </a:blip>
                  <a:srcRect/>
                  <a:stretch>
                    <a:fillRect/>
                  </a:stretch>
                </p:blipFill>
                <p:spPr bwMode="auto">
                  <a:xfrm>
                    <a:off x="3414446" y="5925618"/>
                    <a:ext cx="502920" cy="43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 name="Group 28"/>
                <p:cNvGrpSpPr/>
                <p:nvPr/>
              </p:nvGrpSpPr>
              <p:grpSpPr>
                <a:xfrm>
                  <a:off x="3654392" y="5890805"/>
                  <a:ext cx="987552" cy="750431"/>
                  <a:chOff x="4098563" y="5889512"/>
                  <a:chExt cx="987552" cy="750431"/>
                </a:xfrm>
              </p:grpSpPr>
              <p:sp>
                <p:nvSpPr>
                  <p:cNvPr id="61" name="Rectangle 60"/>
                  <p:cNvSpPr/>
                  <p:nvPr/>
                </p:nvSpPr>
                <p:spPr>
                  <a:xfrm>
                    <a:off x="4098563" y="5889512"/>
                    <a:ext cx="987552" cy="750431"/>
                  </a:xfrm>
                  <a:prstGeom prst="rect">
                    <a:avLst/>
                  </a:prstGeom>
                  <a:solidFill>
                    <a:srgbClr val="0075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Queues</a:t>
                    </a:r>
                  </a:p>
                </p:txBody>
              </p:sp>
              <p:pic>
                <p:nvPicPr>
                  <p:cNvPr id="190" name="Picture 7"/>
                  <p:cNvPicPr>
                    <a:picLocks noChangeAspect="1"/>
                  </p:cNvPicPr>
                  <p:nvPr/>
                </p:nvPicPr>
                <p:blipFill>
                  <a:blip r:embed="rId22">
                    <a:biLevel thresh="50000"/>
                    <a:extLst>
                      <a:ext uri="{28A0092B-C50C-407E-A947-70E740481C1C}">
                        <a14:useLocalDpi xmlns:a14="http://schemas.microsoft.com/office/drawing/2010/main" val="0"/>
                      </a:ext>
                    </a:extLst>
                  </a:blip>
                  <a:srcRect/>
                  <a:stretch>
                    <a:fillRect/>
                  </a:stretch>
                </p:blipFill>
                <p:spPr bwMode="auto">
                  <a:xfrm>
                    <a:off x="4512967" y="5912055"/>
                    <a:ext cx="504646" cy="438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1" name="Group 80"/>
              <p:cNvGrpSpPr/>
              <p:nvPr/>
            </p:nvGrpSpPr>
            <p:grpSpPr>
              <a:xfrm>
                <a:off x="4879286" y="5885846"/>
                <a:ext cx="6565178" cy="760816"/>
                <a:chOff x="4902404" y="5885642"/>
                <a:chExt cx="6565178" cy="760816"/>
              </a:xfrm>
            </p:grpSpPr>
            <p:sp>
              <p:nvSpPr>
                <p:cNvPr id="126" name="Rectangle 125"/>
                <p:cNvSpPr/>
                <p:nvPr/>
              </p:nvSpPr>
              <p:spPr>
                <a:xfrm>
                  <a:off x="5978270" y="5896027"/>
                  <a:ext cx="970356" cy="750431"/>
                </a:xfrm>
                <a:prstGeom prst="rect">
                  <a:avLst/>
                </a:prstGeom>
                <a:solidFill>
                  <a:srgbClr val="0075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Machine Learning</a:t>
                  </a:r>
                </a:p>
              </p:txBody>
            </p:sp>
            <p:grpSp>
              <p:nvGrpSpPr>
                <p:cNvPr id="26" name="Group 25"/>
                <p:cNvGrpSpPr/>
                <p:nvPr/>
              </p:nvGrpSpPr>
              <p:grpSpPr>
                <a:xfrm>
                  <a:off x="7130912" y="5896027"/>
                  <a:ext cx="970356" cy="750431"/>
                  <a:chOff x="8211357" y="5901190"/>
                  <a:chExt cx="970356" cy="750431"/>
                </a:xfrm>
              </p:grpSpPr>
              <p:sp>
                <p:nvSpPr>
                  <p:cNvPr id="55" name="Rectangle 54"/>
                  <p:cNvSpPr/>
                  <p:nvPr/>
                </p:nvSpPr>
                <p:spPr>
                  <a:xfrm>
                    <a:off x="8211357" y="5901190"/>
                    <a:ext cx="970356" cy="750431"/>
                  </a:xfrm>
                  <a:prstGeom prst="rect">
                    <a:avLst/>
                  </a:prstGeom>
                  <a:solidFill>
                    <a:srgbClr val="0075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HD Insight</a:t>
                    </a:r>
                  </a:p>
                </p:txBody>
              </p:sp>
              <p:pic>
                <p:nvPicPr>
                  <p:cNvPr id="192" name="Picture 2"/>
                  <p:cNvPicPr>
                    <a:picLocks noChangeAspect="1"/>
                  </p:cNvPicPr>
                  <p:nvPr/>
                </p:nvPicPr>
                <p:blipFill>
                  <a:blip r:embed="rId23">
                    <a:biLevel thresh="50000"/>
                    <a:extLst>
                      <a:ext uri="{28A0092B-C50C-407E-A947-70E740481C1C}">
                        <a14:useLocalDpi xmlns:a14="http://schemas.microsoft.com/office/drawing/2010/main" val="0"/>
                      </a:ext>
                    </a:extLst>
                  </a:blip>
                  <a:srcRect/>
                  <a:stretch>
                    <a:fillRect/>
                  </a:stretch>
                </p:blipFill>
                <p:spPr bwMode="auto">
                  <a:xfrm>
                    <a:off x="8714504" y="5933905"/>
                    <a:ext cx="445775" cy="452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7"/>
                <p:cNvGrpSpPr/>
                <p:nvPr/>
              </p:nvGrpSpPr>
              <p:grpSpPr>
                <a:xfrm>
                  <a:off x="9399015" y="5885642"/>
                  <a:ext cx="970356" cy="750431"/>
                  <a:chOff x="10499912" y="5901190"/>
                  <a:chExt cx="970356" cy="750431"/>
                </a:xfrm>
              </p:grpSpPr>
              <p:sp>
                <p:nvSpPr>
                  <p:cNvPr id="57" name="Rectangle 56"/>
                  <p:cNvSpPr/>
                  <p:nvPr/>
                </p:nvSpPr>
                <p:spPr>
                  <a:xfrm>
                    <a:off x="10499912" y="5901190"/>
                    <a:ext cx="970356" cy="750431"/>
                  </a:xfrm>
                  <a:prstGeom prst="rect">
                    <a:avLst/>
                  </a:prstGeom>
                  <a:solidFill>
                    <a:srgbClr val="0075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Backup and Recovery</a:t>
                    </a:r>
                  </a:p>
                </p:txBody>
              </p:sp>
              <p:pic>
                <p:nvPicPr>
                  <p:cNvPr id="193" name="Picture 14"/>
                  <p:cNvPicPr>
                    <a:picLocks noChangeAspect="1"/>
                  </p:cNvPicPr>
                  <p:nvPr/>
                </p:nvPicPr>
                <p:blipFill>
                  <a:blip r:embed="rId24">
                    <a:biLevel thresh="50000"/>
                    <a:extLst>
                      <a:ext uri="{28A0092B-C50C-407E-A947-70E740481C1C}">
                        <a14:useLocalDpi xmlns:a14="http://schemas.microsoft.com/office/drawing/2010/main" val="0"/>
                      </a:ext>
                    </a:extLst>
                  </a:blip>
                  <a:srcRect/>
                  <a:stretch>
                    <a:fillRect/>
                  </a:stretch>
                </p:blipFill>
                <p:spPr bwMode="auto">
                  <a:xfrm>
                    <a:off x="11074501" y="5933176"/>
                    <a:ext cx="366367" cy="319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24"/>
                <p:cNvGrpSpPr/>
                <p:nvPr/>
              </p:nvGrpSpPr>
              <p:grpSpPr>
                <a:xfrm>
                  <a:off x="4902404" y="5896027"/>
                  <a:ext cx="970356" cy="750431"/>
                  <a:chOff x="5962397" y="5901190"/>
                  <a:chExt cx="970356" cy="750431"/>
                </a:xfrm>
              </p:grpSpPr>
              <p:sp>
                <p:nvSpPr>
                  <p:cNvPr id="167" name="Rectangle 166"/>
                  <p:cNvSpPr/>
                  <p:nvPr/>
                </p:nvSpPr>
                <p:spPr>
                  <a:xfrm>
                    <a:off x="5962397" y="5901190"/>
                    <a:ext cx="970356" cy="750431"/>
                  </a:xfrm>
                  <a:prstGeom prst="rect">
                    <a:avLst/>
                  </a:prstGeom>
                  <a:solidFill>
                    <a:srgbClr val="0075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SQL Database</a:t>
                    </a:r>
                  </a:p>
                </p:txBody>
              </p:sp>
              <p:pic>
                <p:nvPicPr>
                  <p:cNvPr id="194" name="Picture 3"/>
                  <p:cNvPicPr>
                    <a:picLocks noChangeAspect="1"/>
                  </p:cNvPicPr>
                  <p:nvPr/>
                </p:nvPicPr>
                <p:blipFill>
                  <a:blip r:embed="rId25">
                    <a:biLevel thresh="50000"/>
                    <a:extLst>
                      <a:ext uri="{28A0092B-C50C-407E-A947-70E740481C1C}">
                        <a14:useLocalDpi xmlns:a14="http://schemas.microsoft.com/office/drawing/2010/main" val="0"/>
                      </a:ext>
                    </a:extLst>
                  </a:blip>
                  <a:srcRect/>
                  <a:stretch>
                    <a:fillRect/>
                  </a:stretch>
                </p:blipFill>
                <p:spPr bwMode="auto">
                  <a:xfrm>
                    <a:off x="6516990" y="5933905"/>
                    <a:ext cx="406270" cy="42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26"/>
                <p:cNvGrpSpPr/>
                <p:nvPr/>
              </p:nvGrpSpPr>
              <p:grpSpPr>
                <a:xfrm>
                  <a:off x="8261782" y="5896027"/>
                  <a:ext cx="987605" cy="750431"/>
                  <a:chOff x="9352453" y="5901190"/>
                  <a:chExt cx="987605" cy="750431"/>
                </a:xfrm>
              </p:grpSpPr>
              <p:sp>
                <p:nvSpPr>
                  <p:cNvPr id="62" name="Rectangle 61"/>
                  <p:cNvSpPr/>
                  <p:nvPr/>
                </p:nvSpPr>
                <p:spPr>
                  <a:xfrm>
                    <a:off x="9352453" y="5901190"/>
                    <a:ext cx="987605" cy="750431"/>
                  </a:xfrm>
                  <a:prstGeom prst="rect">
                    <a:avLst/>
                  </a:prstGeom>
                  <a:solidFill>
                    <a:srgbClr val="0075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a:solidFill>
                          <a:schemeClr val="bg1"/>
                        </a:solidFill>
                        <a:latin typeface="Segoe UI" panose="020B0502040204020203" pitchFamily="34" charset="0"/>
                        <a:cs typeface="Segoe UI" panose="020B0502040204020203" pitchFamily="34" charset="0"/>
                      </a:rPr>
                      <a:t>Caching</a:t>
                    </a:r>
                  </a:p>
                </p:txBody>
              </p:sp>
              <p:pic>
                <p:nvPicPr>
                  <p:cNvPr id="195" name="Picture 6"/>
                  <p:cNvPicPr>
                    <a:picLocks noChangeAspect="1"/>
                  </p:cNvPicPr>
                  <p:nvPr/>
                </p:nvPicPr>
                <p:blipFill>
                  <a:blip r:embed="rId26">
                    <a:biLevel thresh="50000"/>
                    <a:extLst>
                      <a:ext uri="{28A0092B-C50C-407E-A947-70E740481C1C}">
                        <a14:useLocalDpi xmlns:a14="http://schemas.microsoft.com/office/drawing/2010/main" val="0"/>
                      </a:ext>
                    </a:extLst>
                  </a:blip>
                  <a:srcRect/>
                  <a:stretch>
                    <a:fillRect/>
                  </a:stretch>
                </p:blipFill>
                <p:spPr bwMode="auto">
                  <a:xfrm>
                    <a:off x="9955426" y="5978299"/>
                    <a:ext cx="332931" cy="363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0" name="Group 79"/>
                <p:cNvGrpSpPr/>
                <p:nvPr/>
              </p:nvGrpSpPr>
              <p:grpSpPr>
                <a:xfrm>
                  <a:off x="10497226" y="5885642"/>
                  <a:ext cx="970356" cy="750431"/>
                  <a:chOff x="10497226" y="5885642"/>
                  <a:chExt cx="970356" cy="750431"/>
                </a:xfrm>
              </p:grpSpPr>
              <p:sp>
                <p:nvSpPr>
                  <p:cNvPr id="210" name="Rectangle 209"/>
                  <p:cNvSpPr/>
                  <p:nvPr/>
                </p:nvSpPr>
                <p:spPr>
                  <a:xfrm>
                    <a:off x="10497226" y="5885642"/>
                    <a:ext cx="970356" cy="750431"/>
                  </a:xfrm>
                  <a:prstGeom prst="rect">
                    <a:avLst/>
                  </a:prstGeom>
                  <a:solidFill>
                    <a:srgbClr val="0075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US" sz="1100" dirty="0" err="1">
                        <a:solidFill>
                          <a:schemeClr val="bg1"/>
                        </a:solidFill>
                        <a:latin typeface="Segoe UI" panose="020B0502040204020203" pitchFamily="34" charset="0"/>
                        <a:cs typeface="Segoe UI" panose="020B0502040204020203" pitchFamily="34" charset="0"/>
                      </a:rPr>
                      <a:t>StorSimple</a:t>
                    </a:r>
                    <a:endParaRPr lang="en-US" sz="1100" dirty="0">
                      <a:solidFill>
                        <a:schemeClr val="bg1"/>
                      </a:solidFill>
                      <a:latin typeface="Segoe UI" panose="020B0502040204020203" pitchFamily="34" charset="0"/>
                      <a:cs typeface="Segoe UI" panose="020B0502040204020203" pitchFamily="34" charset="0"/>
                    </a:endParaRPr>
                  </a:p>
                </p:txBody>
              </p:sp>
              <p:pic>
                <p:nvPicPr>
                  <p:cNvPr id="207" name="Picture 15"/>
                  <p:cNvPicPr>
                    <a:picLocks noChangeAspect="1"/>
                  </p:cNvPicPr>
                  <p:nvPr/>
                </p:nvPicPr>
                <p:blipFill>
                  <a:blip r:embed="rId27">
                    <a:biLevel thresh="50000"/>
                    <a:extLst>
                      <a:ext uri="{28A0092B-C50C-407E-A947-70E740481C1C}">
                        <a14:useLocalDpi xmlns:a14="http://schemas.microsoft.com/office/drawing/2010/main" val="0"/>
                      </a:ext>
                    </a:extLst>
                  </a:blip>
                  <a:srcRect/>
                  <a:stretch>
                    <a:fillRect/>
                  </a:stretch>
                </p:blipFill>
                <p:spPr bwMode="auto">
                  <a:xfrm>
                    <a:off x="10943863" y="5948524"/>
                    <a:ext cx="499574" cy="438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pic>
          <p:nvPicPr>
            <p:cNvPr id="129" name="Picture 128"/>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558283" y="5342332"/>
              <a:ext cx="334308" cy="323860"/>
            </a:xfrm>
            <a:prstGeom prst="rect">
              <a:avLst/>
            </a:prstGeom>
          </p:spPr>
        </p:pic>
      </p:grpSp>
    </p:spTree>
    <p:extLst>
      <p:ext uri="{BB962C8B-B14F-4D97-AF65-F5344CB8AC3E}">
        <p14:creationId xmlns:p14="http://schemas.microsoft.com/office/powerpoint/2010/main" val="88207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How to get started</a:t>
            </a:r>
            <a:endParaRPr lang="en-US" sz="8800" dirty="0"/>
          </a:p>
        </p:txBody>
      </p:sp>
    </p:spTree>
    <p:extLst>
      <p:ext uri="{BB962C8B-B14F-4D97-AF65-F5344CB8AC3E}">
        <p14:creationId xmlns:p14="http://schemas.microsoft.com/office/powerpoint/2010/main" val="13921785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p:cNvPicPr>
            <a:picLocks noChangeAspect="1"/>
          </p:cNvPicPr>
          <p:nvPr/>
        </p:nvPicPr>
        <p:blipFill>
          <a:blip r:embed="rId3"/>
          <a:stretch>
            <a:fillRect/>
          </a:stretch>
        </p:blipFill>
        <p:spPr>
          <a:xfrm>
            <a:off x="6609503" y="0"/>
            <a:ext cx="5582498" cy="3614057"/>
          </a:xfrm>
          <a:prstGeom prst="rect">
            <a:avLst/>
          </a:prstGeom>
        </p:spPr>
      </p:pic>
      <p:pic>
        <p:nvPicPr>
          <p:cNvPr id="37" name="Picture 36"/>
          <p:cNvPicPr>
            <a:picLocks noChangeAspect="1"/>
          </p:cNvPicPr>
          <p:nvPr/>
        </p:nvPicPr>
        <p:blipFill>
          <a:blip r:embed="rId4"/>
          <a:stretch>
            <a:fillRect/>
          </a:stretch>
        </p:blipFill>
        <p:spPr>
          <a:xfrm>
            <a:off x="5276712" y="-373535"/>
            <a:ext cx="7264070" cy="4706299"/>
          </a:xfrm>
          <a:prstGeom prst="rect">
            <a:avLst/>
          </a:prstGeom>
        </p:spPr>
      </p:pic>
      <p:pic>
        <p:nvPicPr>
          <p:cNvPr id="38" name="Picture 37"/>
          <p:cNvPicPr>
            <a:picLocks noChangeAspect="1"/>
          </p:cNvPicPr>
          <p:nvPr/>
        </p:nvPicPr>
        <p:blipFill>
          <a:blip r:embed="rId5"/>
          <a:stretch>
            <a:fillRect/>
          </a:stretch>
        </p:blipFill>
        <p:spPr>
          <a:xfrm>
            <a:off x="8306794" y="298546"/>
            <a:ext cx="3327550" cy="2147980"/>
          </a:xfrm>
          <a:prstGeom prst="rect">
            <a:avLst/>
          </a:prstGeom>
        </p:spPr>
      </p:pic>
      <p:pic>
        <p:nvPicPr>
          <p:cNvPr id="18" name="Picture 17"/>
          <p:cNvPicPr>
            <a:picLocks noChangeAspect="1"/>
          </p:cNvPicPr>
          <p:nvPr/>
        </p:nvPicPr>
        <p:blipFill>
          <a:blip r:embed="rId6"/>
          <a:stretch>
            <a:fillRect/>
          </a:stretch>
        </p:blipFill>
        <p:spPr>
          <a:xfrm>
            <a:off x="3412002" y="1562735"/>
            <a:ext cx="6671087" cy="4310549"/>
          </a:xfrm>
          <a:prstGeom prst="rect">
            <a:avLst/>
          </a:prstGeom>
        </p:spPr>
      </p:pic>
      <p:grpSp>
        <p:nvGrpSpPr>
          <p:cNvPr id="41" name="Group 40"/>
          <p:cNvGrpSpPr/>
          <p:nvPr/>
        </p:nvGrpSpPr>
        <p:grpSpPr>
          <a:xfrm>
            <a:off x="439838" y="493782"/>
            <a:ext cx="4664598" cy="2178331"/>
            <a:chOff x="439838" y="493782"/>
            <a:chExt cx="4664598" cy="2178331"/>
          </a:xfrm>
        </p:grpSpPr>
        <p:sp>
          <p:nvSpPr>
            <p:cNvPr id="10" name="TextBox 9"/>
            <p:cNvSpPr txBox="1"/>
            <p:nvPr/>
          </p:nvSpPr>
          <p:spPr>
            <a:xfrm>
              <a:off x="439838" y="1287118"/>
              <a:ext cx="3600450" cy="1384995"/>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.NET</a:t>
              </a:r>
            </a:p>
            <a:p>
              <a:r>
                <a:rPr lang="en-US" sz="2800" dirty="0" smtClean="0">
                  <a:solidFill>
                    <a:schemeClr val="bg1"/>
                  </a:solidFill>
                  <a:latin typeface="Segoe UI" panose="020B0502040204020203" pitchFamily="34" charset="0"/>
                  <a:cs typeface="Segoe UI" panose="020B0502040204020203" pitchFamily="34" charset="0"/>
                </a:rPr>
                <a:t>Python</a:t>
              </a:r>
            </a:p>
            <a:p>
              <a:endParaRPr lang="en-US" sz="2800" dirty="0" smtClean="0">
                <a:solidFill>
                  <a:schemeClr val="bg1"/>
                </a:solidFill>
                <a:latin typeface="Segoe UI" panose="020B0502040204020203" pitchFamily="34" charset="0"/>
                <a:cs typeface="Segoe UI" panose="020B0502040204020203" pitchFamily="34" charset="0"/>
              </a:endParaRPr>
            </a:p>
          </p:txBody>
        </p:sp>
        <p:sp>
          <p:nvSpPr>
            <p:cNvPr id="11" name="TextBox 10"/>
            <p:cNvSpPr txBox="1"/>
            <p:nvPr/>
          </p:nvSpPr>
          <p:spPr>
            <a:xfrm>
              <a:off x="439838" y="493782"/>
              <a:ext cx="4664598" cy="707886"/>
            </a:xfrm>
            <a:prstGeom prst="rect">
              <a:avLst/>
            </a:prstGeom>
            <a:noFill/>
          </p:spPr>
          <p:txBody>
            <a:bodyPr wrap="square" rtlCol="0">
              <a:spAutoFit/>
            </a:bodyPr>
            <a:lstStyle/>
            <a:p>
              <a:r>
                <a:rPr lang="en-US" sz="4000" dirty="0" smtClean="0">
                  <a:solidFill>
                    <a:srgbClr val="92D050"/>
                  </a:solidFill>
                  <a:latin typeface="Segoe UI Light" panose="020B0502040204020203" pitchFamily="34" charset="0"/>
                  <a:cs typeface="Segoe UI Light" panose="020B0502040204020203" pitchFamily="34" charset="0"/>
                </a:rPr>
                <a:t>Develop apps with…</a:t>
              </a:r>
              <a:endParaRPr lang="en-US" sz="4000" dirty="0">
                <a:solidFill>
                  <a:srgbClr val="92D050"/>
                </a:solidFill>
                <a:latin typeface="Segoe UI Light" panose="020B0502040204020203" pitchFamily="34" charset="0"/>
                <a:cs typeface="Segoe UI Light" panose="020B0502040204020203" pitchFamily="34" charset="0"/>
              </a:endParaRPr>
            </a:p>
          </p:txBody>
        </p:sp>
        <p:sp>
          <p:nvSpPr>
            <p:cNvPr id="12" name="TextBox 11"/>
            <p:cNvSpPr txBox="1"/>
            <p:nvPr/>
          </p:nvSpPr>
          <p:spPr>
            <a:xfrm>
              <a:off x="1791664" y="1287118"/>
              <a:ext cx="1389756" cy="1384995"/>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Node.js</a:t>
              </a:r>
            </a:p>
            <a:p>
              <a:r>
                <a:rPr lang="en-US" sz="2800" dirty="0" smtClean="0">
                  <a:solidFill>
                    <a:schemeClr val="bg1"/>
                  </a:solidFill>
                  <a:latin typeface="Segoe UI" panose="020B0502040204020203" pitchFamily="34" charset="0"/>
                  <a:cs typeface="Segoe UI" panose="020B0502040204020203" pitchFamily="34" charset="0"/>
                </a:rPr>
                <a:t>Java</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sp>
          <p:nvSpPr>
            <p:cNvPr id="13" name="TextBox 12"/>
            <p:cNvSpPr txBox="1"/>
            <p:nvPr/>
          </p:nvSpPr>
          <p:spPr>
            <a:xfrm>
              <a:off x="3502022" y="1287118"/>
              <a:ext cx="956732" cy="954107"/>
            </a:xfrm>
            <a:prstGeom prst="rect">
              <a:avLst/>
            </a:prstGeom>
            <a:noFill/>
          </p:spPr>
          <p:txBody>
            <a:bodyPr wrap="square" rtlCol="0">
              <a:spAutoFit/>
            </a:bodyPr>
            <a:lstStyle/>
            <a:p>
              <a:r>
                <a:rPr lang="en-US" sz="2800" dirty="0" smtClean="0">
                  <a:solidFill>
                    <a:schemeClr val="bg1"/>
                  </a:solidFill>
                  <a:latin typeface="Segoe UI" panose="020B0502040204020203" pitchFamily="34" charset="0"/>
                  <a:cs typeface="Segoe UI" panose="020B0502040204020203" pitchFamily="34" charset="0"/>
                </a:rPr>
                <a:t>PHP</a:t>
              </a:r>
              <a:endParaRPr lang="en-US" sz="2800" dirty="0">
                <a:solidFill>
                  <a:schemeClr val="bg1"/>
                </a:solidFill>
                <a:latin typeface="Segoe UI" panose="020B0502040204020203" pitchFamily="34" charset="0"/>
                <a:cs typeface="Segoe UI" panose="020B0502040204020203" pitchFamily="34" charset="0"/>
              </a:endParaRPr>
            </a:p>
            <a:p>
              <a:endParaRPr lang="en-US" sz="2800" dirty="0" smtClean="0">
                <a:solidFill>
                  <a:schemeClr val="bg1"/>
                </a:solidFill>
                <a:latin typeface="Segoe UI" panose="020B0502040204020203" pitchFamily="34" charset="0"/>
                <a:cs typeface="Segoe UI" panose="020B0502040204020203" pitchFamily="34" charset="0"/>
              </a:endParaRPr>
            </a:p>
          </p:txBody>
        </p:sp>
      </p:grpSp>
      <p:grpSp>
        <p:nvGrpSpPr>
          <p:cNvPr id="39" name="Group 38"/>
          <p:cNvGrpSpPr/>
          <p:nvPr/>
        </p:nvGrpSpPr>
        <p:grpSpPr>
          <a:xfrm>
            <a:off x="5208428" y="713362"/>
            <a:ext cx="2712308" cy="4040125"/>
            <a:chOff x="768089" y="-1605208"/>
            <a:chExt cx="3768750" cy="5613751"/>
          </a:xfrm>
        </p:grpSpPr>
        <p:pic>
          <p:nvPicPr>
            <p:cNvPr id="8" name="Picture 7"/>
            <p:cNvPicPr>
              <a:picLocks noChangeAspect="1"/>
            </p:cNvPicPr>
            <p:nvPr/>
          </p:nvPicPr>
          <p:blipFill>
            <a:blip r:embed="rId7"/>
            <a:stretch>
              <a:fillRect/>
            </a:stretch>
          </p:blipFill>
          <p:spPr>
            <a:xfrm>
              <a:off x="768089" y="-1605208"/>
              <a:ext cx="3768750" cy="5613751"/>
            </a:xfrm>
            <a:prstGeom prst="rect">
              <a:avLst/>
            </a:prstGeom>
          </p:spPr>
        </p:pic>
        <p:pic>
          <p:nvPicPr>
            <p:cNvPr id="14" name="Picture 13"/>
            <p:cNvPicPr>
              <a:picLocks noChangeAspect="1"/>
            </p:cNvPicPr>
            <p:nvPr/>
          </p:nvPicPr>
          <p:blipFill>
            <a:blip r:embed="rId8"/>
            <a:stretch>
              <a:fillRect/>
            </a:stretch>
          </p:blipFill>
          <p:spPr>
            <a:xfrm>
              <a:off x="1755198" y="534480"/>
              <a:ext cx="1361250" cy="1800000"/>
            </a:xfrm>
            <a:prstGeom prst="rect">
              <a:avLst/>
            </a:prstGeom>
          </p:spPr>
        </p:pic>
      </p:grpSp>
      <p:pic>
        <p:nvPicPr>
          <p:cNvPr id="16" name="Picture 15"/>
          <p:cNvPicPr>
            <a:picLocks noChangeAspect="1"/>
          </p:cNvPicPr>
          <p:nvPr/>
        </p:nvPicPr>
        <p:blipFill>
          <a:blip r:embed="rId9"/>
          <a:stretch>
            <a:fillRect/>
          </a:stretch>
        </p:blipFill>
        <p:spPr>
          <a:xfrm>
            <a:off x="10156137" y="2523955"/>
            <a:ext cx="1468487" cy="948588"/>
          </a:xfrm>
          <a:prstGeom prst="rect">
            <a:avLst/>
          </a:prstGeom>
        </p:spPr>
      </p:pic>
      <p:pic>
        <p:nvPicPr>
          <p:cNvPr id="19" name="Picture 18"/>
          <p:cNvPicPr>
            <a:picLocks noChangeAspect="1"/>
          </p:cNvPicPr>
          <p:nvPr/>
        </p:nvPicPr>
        <p:blipFill>
          <a:blip r:embed="rId10"/>
          <a:stretch>
            <a:fillRect/>
          </a:stretch>
        </p:blipFill>
        <p:spPr>
          <a:xfrm>
            <a:off x="4607525" y="3601907"/>
            <a:ext cx="2340000" cy="1473750"/>
          </a:xfrm>
          <a:prstGeom prst="rect">
            <a:avLst/>
          </a:prstGeom>
        </p:spPr>
      </p:pic>
      <p:grpSp>
        <p:nvGrpSpPr>
          <p:cNvPr id="36" name="Group 35"/>
          <p:cNvGrpSpPr/>
          <p:nvPr/>
        </p:nvGrpSpPr>
        <p:grpSpPr>
          <a:xfrm>
            <a:off x="10509568" y="388212"/>
            <a:ext cx="934789" cy="1104751"/>
            <a:chOff x="7012021" y="-1253215"/>
            <a:chExt cx="1237500" cy="1462500"/>
          </a:xfrm>
        </p:grpSpPr>
        <p:pic>
          <p:nvPicPr>
            <p:cNvPr id="33" name="Picture 32"/>
            <p:cNvPicPr>
              <a:picLocks noChangeAspect="1"/>
            </p:cNvPicPr>
            <p:nvPr/>
          </p:nvPicPr>
          <p:blipFill>
            <a:blip r:embed="rId11"/>
            <a:stretch>
              <a:fillRect/>
            </a:stretch>
          </p:blipFill>
          <p:spPr>
            <a:xfrm>
              <a:off x="7012021" y="-1253215"/>
              <a:ext cx="1237500" cy="1462500"/>
            </a:xfrm>
            <a:prstGeom prst="rect">
              <a:avLst/>
            </a:prstGeom>
          </p:spPr>
        </p:pic>
        <p:pic>
          <p:nvPicPr>
            <p:cNvPr id="35" name="Picture 3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03687" y="-912406"/>
              <a:ext cx="314973" cy="435664"/>
            </a:xfrm>
            <a:prstGeom prst="rect">
              <a:avLst/>
            </a:prstGeom>
          </p:spPr>
        </p:pic>
      </p:grpSp>
      <p:grpSp>
        <p:nvGrpSpPr>
          <p:cNvPr id="4" name="Group 3"/>
          <p:cNvGrpSpPr/>
          <p:nvPr/>
        </p:nvGrpSpPr>
        <p:grpSpPr>
          <a:xfrm>
            <a:off x="1" y="3302216"/>
            <a:ext cx="4822369" cy="3565454"/>
            <a:chOff x="1" y="3302216"/>
            <a:chExt cx="4822369" cy="3565454"/>
          </a:xfrm>
        </p:grpSpPr>
        <p:pic>
          <p:nvPicPr>
            <p:cNvPr id="21" name="Picture 20"/>
            <p:cNvPicPr>
              <a:picLocks noChangeAspect="1"/>
            </p:cNvPicPr>
            <p:nvPr/>
          </p:nvPicPr>
          <p:blipFill>
            <a:blip r:embed="rId13"/>
            <a:stretch>
              <a:fillRect/>
            </a:stretch>
          </p:blipFill>
          <p:spPr>
            <a:xfrm>
              <a:off x="1" y="3743009"/>
              <a:ext cx="4822369" cy="3124661"/>
            </a:xfrm>
            <a:prstGeom prst="rect">
              <a:avLst/>
            </a:prstGeom>
          </p:spPr>
        </p:pic>
        <p:pic>
          <p:nvPicPr>
            <p:cNvPr id="23" name="Picture 22"/>
            <p:cNvPicPr>
              <a:picLocks noChangeAspect="1"/>
            </p:cNvPicPr>
            <p:nvPr/>
          </p:nvPicPr>
          <p:blipFill>
            <a:blip r:embed="rId14"/>
            <a:stretch>
              <a:fillRect/>
            </a:stretch>
          </p:blipFill>
          <p:spPr>
            <a:xfrm>
              <a:off x="215340" y="3302216"/>
              <a:ext cx="2092500" cy="2340000"/>
            </a:xfrm>
            <a:prstGeom prst="rect">
              <a:avLst/>
            </a:prstGeom>
          </p:spPr>
        </p:pic>
        <p:pic>
          <p:nvPicPr>
            <p:cNvPr id="24" name="Picture 23"/>
            <p:cNvPicPr>
              <a:picLocks noChangeAspect="1"/>
            </p:cNvPicPr>
            <p:nvPr/>
          </p:nvPicPr>
          <p:blipFill>
            <a:blip r:embed="rId11"/>
            <a:stretch>
              <a:fillRect/>
            </a:stretch>
          </p:blipFill>
          <p:spPr>
            <a:xfrm>
              <a:off x="1447611" y="5043761"/>
              <a:ext cx="1237500" cy="1462500"/>
            </a:xfrm>
            <a:prstGeom prst="rect">
              <a:avLst/>
            </a:prstGeom>
          </p:spPr>
        </p:pic>
        <p:pic>
          <p:nvPicPr>
            <p:cNvPr id="25" name="Picture 24"/>
            <p:cNvPicPr>
              <a:picLocks noChangeAspect="1"/>
            </p:cNvPicPr>
            <p:nvPr/>
          </p:nvPicPr>
          <p:blipFill>
            <a:blip r:embed="rId15"/>
            <a:stretch>
              <a:fillRect/>
            </a:stretch>
          </p:blipFill>
          <p:spPr>
            <a:xfrm>
              <a:off x="2788810" y="4960912"/>
              <a:ext cx="447874" cy="1224190"/>
            </a:xfrm>
            <a:prstGeom prst="rect">
              <a:avLst/>
            </a:prstGeom>
          </p:spPr>
        </p:pic>
        <p:pic>
          <p:nvPicPr>
            <p:cNvPr id="40" name="Picture 39"/>
            <p:cNvPicPr>
              <a:picLocks noChangeAspect="1"/>
            </p:cNvPicPr>
            <p:nvPr/>
          </p:nvPicPr>
          <p:blipFill>
            <a:blip r:embed="rId16"/>
            <a:stretch>
              <a:fillRect/>
            </a:stretch>
          </p:blipFill>
          <p:spPr>
            <a:xfrm>
              <a:off x="257977" y="5707769"/>
              <a:ext cx="1481228" cy="956627"/>
            </a:xfrm>
            <a:prstGeom prst="rect">
              <a:avLst/>
            </a:prstGeom>
          </p:spPr>
        </p:pic>
      </p:grpSp>
      <p:grpSp>
        <p:nvGrpSpPr>
          <p:cNvPr id="2" name="Group 1"/>
          <p:cNvGrpSpPr/>
          <p:nvPr/>
        </p:nvGrpSpPr>
        <p:grpSpPr>
          <a:xfrm>
            <a:off x="1764141" y="1287118"/>
            <a:ext cx="1686910" cy="966143"/>
            <a:chOff x="1447611" y="1287118"/>
            <a:chExt cx="1686910" cy="966143"/>
          </a:xfrm>
        </p:grpSpPr>
        <p:cxnSp>
          <p:nvCxnSpPr>
            <p:cNvPr id="6" name="Straight Connector 5"/>
            <p:cNvCxnSpPr/>
            <p:nvPr/>
          </p:nvCxnSpPr>
          <p:spPr>
            <a:xfrm>
              <a:off x="1447611" y="1287118"/>
              <a:ext cx="0" cy="966143"/>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3134521" y="1287118"/>
              <a:ext cx="0" cy="966143"/>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9787568" y="-79793"/>
            <a:ext cx="934789" cy="1104751"/>
            <a:chOff x="9787568" y="-79793"/>
            <a:chExt cx="934789" cy="1104751"/>
          </a:xfrm>
        </p:grpSpPr>
        <p:pic>
          <p:nvPicPr>
            <p:cNvPr id="45" name="Picture 44"/>
            <p:cNvPicPr>
              <a:picLocks noChangeAspect="1"/>
            </p:cNvPicPr>
            <p:nvPr/>
          </p:nvPicPr>
          <p:blipFill>
            <a:blip r:embed="rId11"/>
            <a:stretch>
              <a:fillRect/>
            </a:stretch>
          </p:blipFill>
          <p:spPr>
            <a:xfrm>
              <a:off x="9787568" y="-79793"/>
              <a:ext cx="934789" cy="1104751"/>
            </a:xfrm>
            <a:prstGeom prst="rect">
              <a:avLst/>
            </a:prstGeom>
          </p:spPr>
        </p:pic>
        <p:pic>
          <p:nvPicPr>
            <p:cNvPr id="34" name="Picture 33"/>
            <p:cNvPicPr>
              <a:picLocks noChangeAspect="1"/>
            </p:cNvPicPr>
            <p:nvPr/>
          </p:nvPicPr>
          <p:blipFill>
            <a:blip r:embed="rId17"/>
            <a:stretch>
              <a:fillRect/>
            </a:stretch>
          </p:blipFill>
          <p:spPr>
            <a:xfrm>
              <a:off x="10328954" y="214760"/>
              <a:ext cx="147937" cy="295874"/>
            </a:xfrm>
            <a:prstGeom prst="rect">
              <a:avLst/>
            </a:prstGeom>
          </p:spPr>
        </p:pic>
      </p:grpSp>
    </p:spTree>
    <p:extLst>
      <p:ext uri="{BB962C8B-B14F-4D97-AF65-F5344CB8AC3E}">
        <p14:creationId xmlns:p14="http://schemas.microsoft.com/office/powerpoint/2010/main" val="163707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bwMode="auto">
          <a:xfrm>
            <a:off x="1587" y="1"/>
            <a:ext cx="12242278" cy="6875139"/>
          </a:xfrm>
          <a:custGeom>
            <a:avLst/>
            <a:gdLst>
              <a:gd name="connsiteX0" fmla="*/ 2545861 w 12242278"/>
              <a:gd name="connsiteY0" fmla="*/ 0 h 6875139"/>
              <a:gd name="connsiteX1" fmla="*/ 2870609 w 12242278"/>
              <a:gd name="connsiteY1" fmla="*/ 0 h 6875139"/>
              <a:gd name="connsiteX2" fmla="*/ 2870610 w 12242278"/>
              <a:gd name="connsiteY2" fmla="*/ 0 h 6875139"/>
              <a:gd name="connsiteX3" fmla="*/ 12242278 w 12242278"/>
              <a:gd name="connsiteY3" fmla="*/ 0 h 6875139"/>
              <a:gd name="connsiteX4" fmla="*/ 12242278 w 12242278"/>
              <a:gd name="connsiteY4" fmla="*/ 6875139 h 6875139"/>
              <a:gd name="connsiteX5" fmla="*/ 0 w 12242278"/>
              <a:gd name="connsiteY5" fmla="*/ 6875139 h 6875139"/>
              <a:gd name="connsiteX6" fmla="*/ 0 w 12242278"/>
              <a:gd name="connsiteY6" fmla="*/ 2234631 h 6875139"/>
              <a:gd name="connsiteX7" fmla="*/ 830215 w 12242278"/>
              <a:gd name="connsiteY7" fmla="*/ 3131993 h 6875139"/>
              <a:gd name="connsiteX8" fmla="*/ 830216 w 12242278"/>
              <a:gd name="connsiteY8" fmla="*/ 3131993 h 6875139"/>
              <a:gd name="connsiteX9" fmla="*/ 1 w 12242278"/>
              <a:gd name="connsiteY9" fmla="*/ 2234631 h 6875139"/>
              <a:gd name="connsiteX10" fmla="*/ 1 w 12242278"/>
              <a:gd name="connsiteY10" fmla="*/ 1989399 h 6875139"/>
              <a:gd name="connsiteX11" fmla="*/ 85470 w 12242278"/>
              <a:gd name="connsiteY11" fmla="*/ 1899698 h 6875139"/>
              <a:gd name="connsiteX12" fmla="*/ 168752 w 12242278"/>
              <a:gd name="connsiteY12" fmla="*/ 1830105 h 6875139"/>
              <a:gd name="connsiteX13" fmla="*/ 199049 w 12242278"/>
              <a:gd name="connsiteY13" fmla="*/ 1808468 h 6875139"/>
              <a:gd name="connsiteX14" fmla="*/ 187837 w 12242278"/>
              <a:gd name="connsiteY14" fmla="*/ 1795050 h 6875139"/>
              <a:gd name="connsiteX15" fmla="*/ 245875 w 12242278"/>
              <a:gd name="connsiteY15" fmla="*/ 1152632 h 6875139"/>
              <a:gd name="connsiteX16" fmla="*/ 682992 w 12242278"/>
              <a:gd name="connsiteY16" fmla="*/ 1037347 h 6875139"/>
              <a:gd name="connsiteX17" fmla="*/ 694207 w 12242278"/>
              <a:gd name="connsiteY17" fmla="*/ 1040552 h 6875139"/>
              <a:gd name="connsiteX18" fmla="*/ 693808 w 12242278"/>
              <a:gd name="connsiteY18" fmla="*/ 995583 h 6875139"/>
              <a:gd name="connsiteX19" fmla="*/ 978752 w 12242278"/>
              <a:gd name="connsiteY19" fmla="*/ 376807 h 6875139"/>
              <a:gd name="connsiteX20" fmla="*/ 2101461 w 12242278"/>
              <a:gd name="connsiteY20" fmla="*/ 306304 h 6875139"/>
              <a:gd name="connsiteX21" fmla="*/ 2153250 w 12242278"/>
              <a:gd name="connsiteY21" fmla="*/ 347571 h 6875139"/>
              <a:gd name="connsiteX22" fmla="*/ 2180502 w 12242278"/>
              <a:gd name="connsiteY22" fmla="*/ 294370 h 6875139"/>
              <a:gd name="connsiteX23" fmla="*/ 2302483 w 12242278"/>
              <a:gd name="connsiteY23" fmla="*/ 141723 h 6875139"/>
              <a:gd name="connsiteX24" fmla="*/ 2485914 w 12242278"/>
              <a:gd name="connsiteY24" fmla="*/ 22065 h 687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42278" h="6875139">
                <a:moveTo>
                  <a:pt x="2545861" y="0"/>
                </a:moveTo>
                <a:lnTo>
                  <a:pt x="2870609" y="0"/>
                </a:lnTo>
                <a:lnTo>
                  <a:pt x="2870610" y="0"/>
                </a:lnTo>
                <a:lnTo>
                  <a:pt x="12242278" y="0"/>
                </a:lnTo>
                <a:lnTo>
                  <a:pt x="12242278" y="6875139"/>
                </a:lnTo>
                <a:lnTo>
                  <a:pt x="0" y="6875139"/>
                </a:lnTo>
                <a:lnTo>
                  <a:pt x="0" y="2234631"/>
                </a:lnTo>
                <a:lnTo>
                  <a:pt x="830215" y="3131993"/>
                </a:lnTo>
                <a:lnTo>
                  <a:pt x="830216" y="3131993"/>
                </a:lnTo>
                <a:lnTo>
                  <a:pt x="1" y="2234631"/>
                </a:lnTo>
                <a:lnTo>
                  <a:pt x="1" y="1989399"/>
                </a:lnTo>
                <a:lnTo>
                  <a:pt x="85470" y="1899698"/>
                </a:lnTo>
                <a:cubicBezTo>
                  <a:pt x="112331" y="1874847"/>
                  <a:pt x="140134" y="1851651"/>
                  <a:pt x="168752" y="1830105"/>
                </a:cubicBezTo>
                <a:lnTo>
                  <a:pt x="199049" y="1808468"/>
                </a:lnTo>
                <a:lnTo>
                  <a:pt x="187837" y="1795050"/>
                </a:lnTo>
                <a:cubicBezTo>
                  <a:pt x="41092" y="1600138"/>
                  <a:pt x="62930" y="1321888"/>
                  <a:pt x="245875" y="1152632"/>
                </a:cubicBezTo>
                <a:cubicBezTo>
                  <a:pt x="367839" y="1039795"/>
                  <a:pt x="532540" y="1002105"/>
                  <a:pt x="682992" y="1037347"/>
                </a:cubicBezTo>
                <a:lnTo>
                  <a:pt x="694207" y="1040552"/>
                </a:lnTo>
                <a:lnTo>
                  <a:pt x="693808" y="995583"/>
                </a:lnTo>
                <a:cubicBezTo>
                  <a:pt x="702655" y="767966"/>
                  <a:pt x="798335" y="543723"/>
                  <a:pt x="978752" y="376807"/>
                </a:cubicBezTo>
                <a:cubicBezTo>
                  <a:pt x="1294480" y="84704"/>
                  <a:pt x="1765099" y="64949"/>
                  <a:pt x="2101461" y="306304"/>
                </a:cubicBezTo>
                <a:lnTo>
                  <a:pt x="2153250" y="347571"/>
                </a:lnTo>
                <a:lnTo>
                  <a:pt x="2180502" y="294370"/>
                </a:lnTo>
                <a:cubicBezTo>
                  <a:pt x="2212410" y="238988"/>
                  <a:pt x="2253097" y="187413"/>
                  <a:pt x="2302483" y="141723"/>
                </a:cubicBezTo>
                <a:cubicBezTo>
                  <a:pt x="2358042" y="90322"/>
                  <a:pt x="2420171" y="50474"/>
                  <a:pt x="2485914" y="22065"/>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0" name="TextBox 69"/>
          <p:cNvSpPr txBox="1"/>
          <p:nvPr/>
        </p:nvSpPr>
        <p:spPr>
          <a:xfrm>
            <a:off x="-7353" y="-9676"/>
            <a:ext cx="12206708" cy="6857106"/>
          </a:xfrm>
          <a:prstGeom prst="rect">
            <a:avLst/>
          </a:prstGeom>
          <a:solidFill>
            <a:srgbClr val="1D4380">
              <a:alpha val="87000"/>
            </a:srgbClr>
          </a:solidFill>
        </p:spPr>
        <p:txBody>
          <a:bodyPr wrap="square" rtlCol="0" anchor="ctr">
            <a:noAutofit/>
          </a:bodyPr>
          <a:lstStyle/>
          <a:p>
            <a:pPr defTabSz="914126"/>
            <a:endParaRPr lang="en-US" sz="6000" dirty="0">
              <a:solidFill>
                <a:srgbClr val="1D4380"/>
              </a:solidFill>
            </a:endParaRPr>
          </a:p>
        </p:txBody>
      </p:sp>
      <p:sp>
        <p:nvSpPr>
          <p:cNvPr id="69" name="Freeform 68"/>
          <p:cNvSpPr/>
          <p:nvPr/>
        </p:nvSpPr>
        <p:spPr bwMode="auto">
          <a:xfrm flipH="1">
            <a:off x="-27943" y="169539"/>
            <a:ext cx="12271808" cy="6705600"/>
          </a:xfrm>
          <a:custGeom>
            <a:avLst/>
            <a:gdLst>
              <a:gd name="connsiteX0" fmla="*/ 5567936 w 12271808"/>
              <a:gd name="connsiteY0" fmla="*/ 0 h 6705600"/>
              <a:gd name="connsiteX1" fmla="*/ 2615718 w 12271808"/>
              <a:gd name="connsiteY1" fmla="*/ 2406127 h 6705600"/>
              <a:gd name="connsiteX2" fmla="*/ 2581894 w 12271808"/>
              <a:gd name="connsiteY2" fmla="*/ 2627755 h 6705600"/>
              <a:gd name="connsiteX3" fmla="*/ 2391850 w 12271808"/>
              <a:gd name="connsiteY3" fmla="*/ 2558199 h 6705600"/>
              <a:gd name="connsiteX4" fmla="*/ 1737741 w 12271808"/>
              <a:gd name="connsiteY4" fmla="*/ 2459306 h 6705600"/>
              <a:gd name="connsiteX5" fmla="*/ 40383 w 12271808"/>
              <a:gd name="connsiteY5" fmla="*/ 3259775 h 6705600"/>
              <a:gd name="connsiteX6" fmla="*/ 0 w 12271808"/>
              <a:gd name="connsiteY6" fmla="*/ 3313779 h 6705600"/>
              <a:gd name="connsiteX7" fmla="*/ 0 w 12271808"/>
              <a:gd name="connsiteY7" fmla="*/ 5181600 h 6705600"/>
              <a:gd name="connsiteX8" fmla="*/ 0 w 12271808"/>
              <a:gd name="connsiteY8" fmla="*/ 6004138 h 6705600"/>
              <a:gd name="connsiteX9" fmla="*/ 0 w 12271808"/>
              <a:gd name="connsiteY9" fmla="*/ 6505575 h 6705600"/>
              <a:gd name="connsiteX10" fmla="*/ 0 w 12271808"/>
              <a:gd name="connsiteY10" fmla="*/ 6705600 h 6705600"/>
              <a:gd name="connsiteX11" fmla="*/ 12271808 w 12271808"/>
              <a:gd name="connsiteY11" fmla="*/ 6705600 h 6705600"/>
              <a:gd name="connsiteX12" fmla="*/ 12271808 w 12271808"/>
              <a:gd name="connsiteY12" fmla="*/ 6505575 h 6705600"/>
              <a:gd name="connsiteX13" fmla="*/ 12271808 w 12271808"/>
              <a:gd name="connsiteY13" fmla="*/ 5181600 h 6705600"/>
              <a:gd name="connsiteX14" fmla="*/ 12271808 w 12271808"/>
              <a:gd name="connsiteY14" fmla="*/ 1868069 h 6705600"/>
              <a:gd name="connsiteX15" fmla="*/ 12186328 w 12271808"/>
              <a:gd name="connsiteY15" fmla="*/ 1843795 h 6705600"/>
              <a:gd name="connsiteX16" fmla="*/ 11289324 w 12271808"/>
              <a:gd name="connsiteY16" fmla="*/ 1730797 h 6705600"/>
              <a:gd name="connsiteX17" fmla="*/ 10922347 w 12271808"/>
              <a:gd name="connsiteY17" fmla="*/ 1749328 h 6705600"/>
              <a:gd name="connsiteX18" fmla="*/ 10797304 w 12271808"/>
              <a:gd name="connsiteY18" fmla="*/ 1765217 h 6705600"/>
              <a:gd name="connsiteX19" fmla="*/ 10794319 w 12271808"/>
              <a:gd name="connsiteY19" fmla="*/ 1706091 h 6705600"/>
              <a:gd name="connsiteX20" fmla="*/ 9173035 w 12271808"/>
              <a:gd name="connsiteY20" fmla="*/ 243019 h 6705600"/>
              <a:gd name="connsiteX21" fmla="*/ 7821664 w 12271808"/>
              <a:gd name="connsiteY21" fmla="*/ 961538 h 6705600"/>
              <a:gd name="connsiteX22" fmla="*/ 7801161 w 12271808"/>
              <a:gd name="connsiteY22" fmla="*/ 995287 h 6705600"/>
              <a:gd name="connsiteX23" fmla="*/ 7698758 w 12271808"/>
              <a:gd name="connsiteY23" fmla="*/ 882616 h 6705600"/>
              <a:gd name="connsiteX24" fmla="*/ 5567936 w 12271808"/>
              <a:gd name="connsiteY24" fmla="*/ 0 h 670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271808" h="6705600">
                <a:moveTo>
                  <a:pt x="5567936" y="0"/>
                </a:moveTo>
                <a:cubicBezTo>
                  <a:pt x="4111694" y="0"/>
                  <a:pt x="2896710" y="1032954"/>
                  <a:pt x="2615718" y="2406127"/>
                </a:cubicBezTo>
                <a:lnTo>
                  <a:pt x="2581894" y="2627755"/>
                </a:lnTo>
                <a:lnTo>
                  <a:pt x="2391850" y="2558199"/>
                </a:lnTo>
                <a:cubicBezTo>
                  <a:pt x="2185216" y="2493929"/>
                  <a:pt x="1965522" y="2459306"/>
                  <a:pt x="1737741" y="2459306"/>
                </a:cubicBezTo>
                <a:cubicBezTo>
                  <a:pt x="1054397" y="2459306"/>
                  <a:pt x="443831" y="2770909"/>
                  <a:pt x="40383" y="3259775"/>
                </a:cubicBezTo>
                <a:lnTo>
                  <a:pt x="0" y="3313779"/>
                </a:lnTo>
                <a:lnTo>
                  <a:pt x="0" y="5181600"/>
                </a:lnTo>
                <a:lnTo>
                  <a:pt x="0" y="6004138"/>
                </a:lnTo>
                <a:lnTo>
                  <a:pt x="0" y="6505575"/>
                </a:lnTo>
                <a:lnTo>
                  <a:pt x="0" y="6705600"/>
                </a:lnTo>
                <a:lnTo>
                  <a:pt x="12271808" y="6705600"/>
                </a:lnTo>
                <a:lnTo>
                  <a:pt x="12271808" y="6505575"/>
                </a:lnTo>
                <a:lnTo>
                  <a:pt x="12271808" y="5181600"/>
                </a:lnTo>
                <a:lnTo>
                  <a:pt x="12271808" y="1868069"/>
                </a:lnTo>
                <a:lnTo>
                  <a:pt x="12186328" y="1843795"/>
                </a:lnTo>
                <a:cubicBezTo>
                  <a:pt x="11899622" y="1770029"/>
                  <a:pt x="11599055" y="1730797"/>
                  <a:pt x="11289324" y="1730797"/>
                </a:cubicBezTo>
                <a:cubicBezTo>
                  <a:pt x="11165433" y="1730797"/>
                  <a:pt x="11043006" y="1737074"/>
                  <a:pt x="10922347" y="1749328"/>
                </a:cubicBezTo>
                <a:lnTo>
                  <a:pt x="10797304" y="1765217"/>
                </a:lnTo>
                <a:lnTo>
                  <a:pt x="10794319" y="1706091"/>
                </a:lnTo>
                <a:cubicBezTo>
                  <a:pt x="10710862" y="884306"/>
                  <a:pt x="10016839" y="243019"/>
                  <a:pt x="9173035" y="243019"/>
                </a:cubicBezTo>
                <a:cubicBezTo>
                  <a:pt x="8610499" y="243019"/>
                  <a:pt x="8114532" y="528036"/>
                  <a:pt x="7821664" y="961538"/>
                </a:cubicBezTo>
                <a:lnTo>
                  <a:pt x="7801161" y="995287"/>
                </a:lnTo>
                <a:lnTo>
                  <a:pt x="7698758" y="882616"/>
                </a:lnTo>
                <a:cubicBezTo>
                  <a:pt x="7153434" y="337291"/>
                  <a:pt x="6400074" y="0"/>
                  <a:pt x="5567936" y="0"/>
                </a:cubicBez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6" name="Group 5"/>
          <p:cNvGrpSpPr/>
          <p:nvPr/>
        </p:nvGrpSpPr>
        <p:grpSpPr>
          <a:xfrm>
            <a:off x="9123414" y="129338"/>
            <a:ext cx="2775838" cy="4134755"/>
            <a:chOff x="3719625" y="-351356"/>
            <a:chExt cx="2775838" cy="4134755"/>
          </a:xfrm>
        </p:grpSpPr>
        <p:pic>
          <p:nvPicPr>
            <p:cNvPr id="7" name="Picture 6"/>
            <p:cNvPicPr>
              <a:picLocks noChangeAspect="1"/>
            </p:cNvPicPr>
            <p:nvPr/>
          </p:nvPicPr>
          <p:blipFill>
            <a:blip r:embed="rId3"/>
            <a:stretch>
              <a:fillRect/>
            </a:stretch>
          </p:blipFill>
          <p:spPr>
            <a:xfrm>
              <a:off x="3719625" y="-351356"/>
              <a:ext cx="2775838" cy="4134755"/>
            </a:xfrm>
            <a:prstGeom prst="rect">
              <a:avLst/>
            </a:prstGeom>
          </p:spPr>
        </p:pic>
        <p:pic>
          <p:nvPicPr>
            <p:cNvPr id="8" name="Picture 7"/>
            <p:cNvPicPr>
              <a:picLocks noChangeAspect="1"/>
            </p:cNvPicPr>
            <p:nvPr/>
          </p:nvPicPr>
          <p:blipFill>
            <a:blip r:embed="rId4"/>
            <a:stretch>
              <a:fillRect/>
            </a:stretch>
          </p:blipFill>
          <p:spPr>
            <a:xfrm>
              <a:off x="4484016" y="1290841"/>
              <a:ext cx="979669" cy="1295431"/>
            </a:xfrm>
            <a:prstGeom prst="rect">
              <a:avLst/>
            </a:prstGeom>
          </p:spPr>
        </p:pic>
      </p:grpSp>
      <p:sp>
        <p:nvSpPr>
          <p:cNvPr id="9" name="Content Placeholder 4"/>
          <p:cNvSpPr txBox="1">
            <a:spLocks/>
          </p:cNvSpPr>
          <p:nvPr/>
        </p:nvSpPr>
        <p:spPr>
          <a:xfrm>
            <a:off x="560798" y="1482812"/>
            <a:ext cx="11079822" cy="441973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smtClean="0">
              <a:solidFill>
                <a:srgbClr val="0070C0"/>
              </a:solidFill>
            </a:endParaRPr>
          </a:p>
          <a:p>
            <a:pPr marL="0" indent="0">
              <a:buNone/>
            </a:pPr>
            <a:endParaRPr lang="en-US" dirty="0">
              <a:solidFill>
                <a:srgbClr val="0070C0"/>
              </a:solidFill>
            </a:endParaRPr>
          </a:p>
          <a:p>
            <a:pPr marL="0" indent="0">
              <a:buNone/>
            </a:pPr>
            <a:r>
              <a:rPr lang="en-US" b="1" dirty="0" smtClean="0">
                <a:solidFill>
                  <a:srgbClr val="0070C0"/>
                </a:solidFill>
              </a:rPr>
              <a:t>Try </a:t>
            </a:r>
            <a:r>
              <a:rPr lang="en-US" dirty="0" smtClean="0">
                <a:solidFill>
                  <a:srgbClr val="0070C0"/>
                </a:solidFill>
              </a:rPr>
              <a:t>$200 Azure Trial		aka.ms/</a:t>
            </a:r>
            <a:r>
              <a:rPr lang="en-US" dirty="0" err="1" smtClean="0">
                <a:solidFill>
                  <a:srgbClr val="0070C0"/>
                </a:solidFill>
              </a:rPr>
              <a:t>azuretrial</a:t>
            </a:r>
            <a:endParaRPr lang="en-US" dirty="0" smtClean="0">
              <a:solidFill>
                <a:srgbClr val="0070C0"/>
              </a:solidFill>
            </a:endParaRPr>
          </a:p>
          <a:p>
            <a:pPr marL="0" indent="0">
              <a:buNone/>
            </a:pPr>
            <a:r>
              <a:rPr lang="en-US" b="1" dirty="0" smtClean="0">
                <a:solidFill>
                  <a:srgbClr val="0070C0"/>
                </a:solidFill>
              </a:rPr>
              <a:t>Read </a:t>
            </a:r>
            <a:r>
              <a:rPr lang="en-US" dirty="0" smtClean="0">
                <a:solidFill>
                  <a:srgbClr val="0070C0"/>
                </a:solidFill>
              </a:rPr>
              <a:t>documentation 		azure.com</a:t>
            </a:r>
          </a:p>
          <a:p>
            <a:pPr marL="0" indent="0">
              <a:buNone/>
            </a:pPr>
            <a:r>
              <a:rPr lang="en-US" b="1" dirty="0" smtClean="0">
                <a:solidFill>
                  <a:srgbClr val="0070C0"/>
                </a:solidFill>
              </a:rPr>
              <a:t>Watch </a:t>
            </a:r>
            <a:r>
              <a:rPr lang="en-US" dirty="0" smtClean="0">
                <a:solidFill>
                  <a:srgbClr val="0070C0"/>
                </a:solidFill>
              </a:rPr>
              <a:t>10 minute videos	friday.azure.com</a:t>
            </a:r>
          </a:p>
          <a:p>
            <a:pPr marL="0" indent="0">
              <a:buNone/>
            </a:pPr>
            <a:r>
              <a:rPr lang="en-US" b="1" dirty="0" smtClean="0">
                <a:solidFill>
                  <a:srgbClr val="0070C0"/>
                </a:solidFill>
              </a:rPr>
              <a:t>Train </a:t>
            </a:r>
            <a:r>
              <a:rPr lang="en-US" dirty="0" smtClean="0">
                <a:solidFill>
                  <a:srgbClr val="0070C0"/>
                </a:solidFill>
              </a:rPr>
              <a:t>Virtual Academy		aka.ms/</a:t>
            </a:r>
            <a:r>
              <a:rPr lang="en-US" dirty="0" err="1" smtClean="0">
                <a:solidFill>
                  <a:srgbClr val="0070C0"/>
                </a:solidFill>
              </a:rPr>
              <a:t>cloudmva</a:t>
            </a:r>
            <a:endParaRPr lang="en-US" dirty="0">
              <a:solidFill>
                <a:srgbClr val="0070C0"/>
              </a:solidFill>
            </a:endParaRPr>
          </a:p>
        </p:txBody>
      </p:sp>
    </p:spTree>
    <p:extLst>
      <p:ext uri="{BB962C8B-B14F-4D97-AF65-F5344CB8AC3E}">
        <p14:creationId xmlns:p14="http://schemas.microsoft.com/office/powerpoint/2010/main" val="4071854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Startups</a:t>
            </a:r>
            <a:endParaRPr lang="en-US" sz="8800" dirty="0"/>
          </a:p>
        </p:txBody>
      </p:sp>
    </p:spTree>
    <p:extLst>
      <p:ext uri="{BB962C8B-B14F-4D97-AF65-F5344CB8AC3E}">
        <p14:creationId xmlns:p14="http://schemas.microsoft.com/office/powerpoint/2010/main" val="1314306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47931" y="3957341"/>
            <a:ext cx="6377797" cy="2930230"/>
          </a:xfrm>
          <a:prstGeom prst="rect">
            <a:avLst/>
          </a:prstGeom>
        </p:spPr>
      </p:pic>
      <p:sp>
        <p:nvSpPr>
          <p:cNvPr id="5" name="Title 4"/>
          <p:cNvSpPr>
            <a:spLocks noGrp="1"/>
          </p:cNvSpPr>
          <p:nvPr>
            <p:ph type="title"/>
          </p:nvPr>
        </p:nvSpPr>
        <p:spPr>
          <a:noFill/>
        </p:spPr>
        <p:txBody>
          <a:bodyPr/>
          <a:lstStyle/>
          <a:p>
            <a:r>
              <a:rPr lang="en-US" dirty="0" smtClean="0">
                <a:solidFill>
                  <a:schemeClr val="tx1"/>
                </a:solidFill>
              </a:rPr>
              <a:t>             BizSpark</a:t>
            </a:r>
            <a:endParaRPr lang="en-US" dirty="0">
              <a:solidFill>
                <a:schemeClr val="tx1"/>
              </a:solidFill>
            </a:endParaRPr>
          </a:p>
        </p:txBody>
      </p:sp>
      <p:pic>
        <p:nvPicPr>
          <p:cNvPr id="2" name="Picture 1"/>
          <p:cNvPicPr>
            <a:picLocks noChangeAspect="1"/>
          </p:cNvPicPr>
          <p:nvPr/>
        </p:nvPicPr>
        <p:blipFill>
          <a:blip r:embed="rId4">
            <a:biLevel thresh="50000"/>
            <a:extLst>
              <a:ext uri="{28A0092B-C50C-407E-A947-70E740481C1C}">
                <a14:useLocalDpi xmlns:a14="http://schemas.microsoft.com/office/drawing/2010/main" val="0"/>
              </a:ext>
            </a:extLst>
          </a:blip>
          <a:stretch>
            <a:fillRect/>
          </a:stretch>
        </p:blipFill>
        <p:spPr>
          <a:xfrm>
            <a:off x="191484" y="1213903"/>
            <a:ext cx="2895851" cy="2743438"/>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9456" y="2872596"/>
            <a:ext cx="4132544" cy="3985404"/>
          </a:xfrm>
          <a:prstGeom prst="rect">
            <a:avLst/>
          </a:prstGeom>
        </p:spPr>
      </p:pic>
    </p:spTree>
    <p:extLst>
      <p:ext uri="{BB962C8B-B14F-4D97-AF65-F5344CB8AC3E}">
        <p14:creationId xmlns:p14="http://schemas.microsoft.com/office/powerpoint/2010/main" val="555668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bg1"/>
                </a:solidFill>
                <a:latin typeface="Segoe Pro Display SemiLight" panose="020B0402040204020203" pitchFamily="34" charset="0"/>
              </a:rPr>
              <a:t>BizSpark </a:t>
            </a:r>
            <a:r>
              <a:rPr lang="en-US" dirty="0" smtClean="0">
                <a:solidFill>
                  <a:schemeClr val="bg1"/>
                </a:solidFill>
                <a:latin typeface="Segoe Pro Display Semibold" panose="020B0702040504020203" pitchFamily="34" charset="0"/>
              </a:rPr>
              <a:t>is</a:t>
            </a:r>
            <a:r>
              <a:rPr lang="en-US" dirty="0" smtClean="0">
                <a:solidFill>
                  <a:schemeClr val="bg1"/>
                </a:solidFill>
                <a:latin typeface="Segoe Pro Display SemiLight" panose="020B0402040204020203" pitchFamily="34" charset="0"/>
              </a:rPr>
              <a:t> for tech startups</a:t>
            </a:r>
            <a:endParaRPr lang="en-US" dirty="0">
              <a:solidFill>
                <a:schemeClr val="bg1"/>
              </a:solidFill>
              <a:latin typeface="Segoe Pro Display SemiLight" panose="020B0402040204020203" pitchFamily="34" charset="0"/>
            </a:endParaRPr>
          </a:p>
        </p:txBody>
      </p:sp>
      <p:sp>
        <p:nvSpPr>
          <p:cNvPr id="4" name="Content Placeholder 3"/>
          <p:cNvSpPr>
            <a:spLocks noGrp="1"/>
          </p:cNvSpPr>
          <p:nvPr>
            <p:ph idx="1"/>
          </p:nvPr>
        </p:nvSpPr>
        <p:spPr/>
        <p:txBody>
          <a:bodyPr/>
          <a:lstStyle/>
          <a:p>
            <a:pPr marL="0" indent="0">
              <a:buNone/>
            </a:pPr>
            <a:r>
              <a:rPr lang="en-US" dirty="0" smtClean="0">
                <a:solidFill>
                  <a:schemeClr val="bg1"/>
                </a:solidFill>
              </a:rPr>
              <a:t>Who are developing </a:t>
            </a:r>
            <a:r>
              <a:rPr lang="en-US" b="1" dirty="0" smtClean="0">
                <a:solidFill>
                  <a:schemeClr val="bg1"/>
                </a:solidFill>
              </a:rPr>
              <a:t>software/technology </a:t>
            </a:r>
            <a:r>
              <a:rPr lang="en-US" dirty="0" smtClean="0">
                <a:solidFill>
                  <a:schemeClr val="bg1"/>
                </a:solidFill>
              </a:rPr>
              <a:t>for themselves</a:t>
            </a:r>
          </a:p>
          <a:p>
            <a:pPr marL="0" indent="0">
              <a:buNone/>
            </a:pPr>
            <a:endParaRPr lang="en-US" dirty="0">
              <a:solidFill>
                <a:schemeClr val="bg1"/>
              </a:solidFill>
            </a:endParaRPr>
          </a:p>
          <a:p>
            <a:pPr marL="0" indent="0">
              <a:buNone/>
            </a:pPr>
            <a:r>
              <a:rPr lang="en-US" dirty="0" smtClean="0">
                <a:solidFill>
                  <a:schemeClr val="bg1"/>
                </a:solidFill>
              </a:rPr>
              <a:t>Who are </a:t>
            </a:r>
            <a:r>
              <a:rPr lang="en-US" b="1" dirty="0" smtClean="0">
                <a:solidFill>
                  <a:schemeClr val="bg1"/>
                </a:solidFill>
              </a:rPr>
              <a:t>less than 5 years old</a:t>
            </a:r>
          </a:p>
          <a:p>
            <a:pPr marL="0" indent="0">
              <a:buNone/>
            </a:pPr>
            <a:endParaRPr lang="en-US" dirty="0">
              <a:solidFill>
                <a:schemeClr val="bg1"/>
              </a:solidFill>
            </a:endParaRPr>
          </a:p>
          <a:p>
            <a:pPr marL="0" indent="0">
              <a:buNone/>
            </a:pPr>
            <a:r>
              <a:rPr lang="en-US" dirty="0" smtClean="0">
                <a:solidFill>
                  <a:schemeClr val="bg1"/>
                </a:solidFill>
              </a:rPr>
              <a:t>Who are making </a:t>
            </a:r>
            <a:r>
              <a:rPr lang="en-US" b="1" dirty="0" smtClean="0">
                <a:solidFill>
                  <a:schemeClr val="bg1"/>
                </a:solidFill>
              </a:rPr>
              <a:t>less than one million</a:t>
            </a:r>
            <a:r>
              <a:rPr lang="en-US" dirty="0" smtClean="0">
                <a:solidFill>
                  <a:schemeClr val="bg1"/>
                </a:solidFill>
              </a:rPr>
              <a:t> in revenue annually</a:t>
            </a:r>
          </a:p>
          <a:p>
            <a:pPr marL="0" indent="0">
              <a:buNone/>
            </a:pPr>
            <a:endParaRPr lang="en-US" dirty="0">
              <a:solidFill>
                <a:schemeClr val="bg1"/>
              </a:solidFill>
            </a:endParaRPr>
          </a:p>
          <a:p>
            <a:pPr marL="0" indent="0">
              <a:buNone/>
            </a:pPr>
            <a:r>
              <a:rPr lang="en-US" dirty="0" smtClean="0">
                <a:solidFill>
                  <a:schemeClr val="bg1"/>
                </a:solidFill>
              </a:rPr>
              <a:t>Who are </a:t>
            </a:r>
            <a:r>
              <a:rPr lang="en-US" b="1" dirty="0" smtClean="0">
                <a:solidFill>
                  <a:schemeClr val="bg1"/>
                </a:solidFill>
              </a:rPr>
              <a:t>privately held</a:t>
            </a:r>
            <a:endParaRPr lang="en-US" b="1" dirty="0">
              <a:solidFill>
                <a:schemeClr val="bg1"/>
              </a:solidFill>
            </a:endParaRPr>
          </a:p>
        </p:txBody>
      </p:sp>
    </p:spTree>
    <p:extLst>
      <p:ext uri="{BB962C8B-B14F-4D97-AF65-F5344CB8AC3E}">
        <p14:creationId xmlns:p14="http://schemas.microsoft.com/office/powerpoint/2010/main" val="3194395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bg1"/>
                </a:solidFill>
                <a:latin typeface="Segoe Pro Display SemiLight" panose="020B0402040204020203" pitchFamily="34" charset="0"/>
              </a:rPr>
              <a:t>BizSpark </a:t>
            </a:r>
            <a:r>
              <a:rPr lang="en-US" b="1" dirty="0" smtClean="0">
                <a:solidFill>
                  <a:schemeClr val="bg1"/>
                </a:solidFill>
                <a:latin typeface="Segoe Pro Display Semibold" panose="020B0702040504020203" pitchFamily="34" charset="0"/>
              </a:rPr>
              <a:t>is not</a:t>
            </a:r>
            <a:r>
              <a:rPr lang="en-US" dirty="0" smtClean="0">
                <a:solidFill>
                  <a:schemeClr val="bg1"/>
                </a:solidFill>
                <a:latin typeface="Segoe Pro Display Semibold" panose="020B0702040504020203" pitchFamily="34" charset="0"/>
              </a:rPr>
              <a:t> </a:t>
            </a:r>
            <a:r>
              <a:rPr lang="en-US" dirty="0" smtClean="0">
                <a:solidFill>
                  <a:schemeClr val="bg1"/>
                </a:solidFill>
                <a:latin typeface="Segoe Pro Display SemiLight" panose="020B0402040204020203" pitchFamily="34" charset="0"/>
              </a:rPr>
              <a:t>for startups</a:t>
            </a:r>
            <a:endParaRPr lang="en-US" dirty="0">
              <a:solidFill>
                <a:schemeClr val="bg1"/>
              </a:solidFill>
              <a:latin typeface="Segoe Pro Display SemiLight" panose="020B0402040204020203" pitchFamily="34" charset="0"/>
            </a:endParaRPr>
          </a:p>
        </p:txBody>
      </p:sp>
      <p:sp>
        <p:nvSpPr>
          <p:cNvPr id="4" name="Content Placeholder 3"/>
          <p:cNvSpPr>
            <a:spLocks noGrp="1"/>
          </p:cNvSpPr>
          <p:nvPr>
            <p:ph idx="1"/>
          </p:nvPr>
        </p:nvSpPr>
        <p:spPr/>
        <p:txBody>
          <a:bodyPr>
            <a:normAutofit/>
          </a:bodyPr>
          <a:lstStyle/>
          <a:p>
            <a:pPr marL="0" indent="0">
              <a:buNone/>
            </a:pPr>
            <a:r>
              <a:rPr lang="en-US" dirty="0" smtClean="0">
                <a:solidFill>
                  <a:schemeClr val="bg1"/>
                </a:solidFill>
              </a:rPr>
              <a:t>Who are consultants</a:t>
            </a:r>
          </a:p>
          <a:p>
            <a:pPr marL="0" indent="0">
              <a:buNone/>
            </a:pPr>
            <a:endParaRPr lang="en-US" b="1" dirty="0">
              <a:solidFill>
                <a:schemeClr val="bg1"/>
              </a:solidFill>
            </a:endParaRPr>
          </a:p>
          <a:p>
            <a:pPr marL="0" indent="0">
              <a:buNone/>
            </a:pPr>
            <a:r>
              <a:rPr lang="en-US" dirty="0" smtClean="0">
                <a:solidFill>
                  <a:schemeClr val="bg1"/>
                </a:solidFill>
              </a:rPr>
              <a:t>Who primarily do contract work</a:t>
            </a:r>
          </a:p>
          <a:p>
            <a:pPr marL="0" indent="0">
              <a:buNone/>
            </a:pPr>
            <a:endParaRPr lang="en-US" dirty="0">
              <a:solidFill>
                <a:schemeClr val="bg1"/>
              </a:solidFill>
            </a:endParaRPr>
          </a:p>
          <a:p>
            <a:pPr marL="0" indent="0">
              <a:buNone/>
            </a:pPr>
            <a:r>
              <a:rPr lang="en-US" dirty="0" smtClean="0">
                <a:solidFill>
                  <a:schemeClr val="bg1"/>
                </a:solidFill>
              </a:rPr>
              <a:t>Who primarily do IT Services</a:t>
            </a:r>
          </a:p>
          <a:p>
            <a:pPr marL="0" indent="0">
              <a:buNone/>
            </a:pPr>
            <a:endParaRPr lang="en-US" dirty="0">
              <a:solidFill>
                <a:schemeClr val="bg1"/>
              </a:solidFill>
            </a:endParaRPr>
          </a:p>
          <a:p>
            <a:pPr marL="0" indent="0">
              <a:buNone/>
            </a:pPr>
            <a:r>
              <a:rPr lang="en-US" dirty="0" smtClean="0">
                <a:solidFill>
                  <a:schemeClr val="bg1"/>
                </a:solidFill>
              </a:rPr>
              <a:t>Who design/build websites</a:t>
            </a:r>
          </a:p>
        </p:txBody>
      </p:sp>
    </p:spTree>
    <p:extLst>
      <p:ext uri="{BB962C8B-B14F-4D97-AF65-F5344CB8AC3E}">
        <p14:creationId xmlns:p14="http://schemas.microsoft.com/office/powerpoint/2010/main" val="28332670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bg1"/>
                </a:solidFill>
              </a:rPr>
              <a:t>What do BizSpark startups get?</a:t>
            </a:r>
            <a:endParaRPr lang="en-US" dirty="0">
              <a:solidFill>
                <a:schemeClr val="bg1"/>
              </a:solidFill>
            </a:endParaRPr>
          </a:p>
        </p:txBody>
      </p:sp>
      <p:grpSp>
        <p:nvGrpSpPr>
          <p:cNvPr id="14" name="Group 13"/>
          <p:cNvGrpSpPr/>
          <p:nvPr/>
        </p:nvGrpSpPr>
        <p:grpSpPr>
          <a:xfrm>
            <a:off x="1358317" y="2506210"/>
            <a:ext cx="9995483" cy="1828800"/>
            <a:chOff x="1358317" y="2506210"/>
            <a:chExt cx="9995483" cy="182880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8317" y="2734810"/>
              <a:ext cx="2212258" cy="13716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6048" y="2506210"/>
              <a:ext cx="1824239" cy="18288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25759" y="2734810"/>
              <a:ext cx="2828041" cy="1371600"/>
            </a:xfrm>
            <a:prstGeom prst="rect">
              <a:avLst/>
            </a:prstGeom>
          </p:spPr>
        </p:pic>
      </p:grpSp>
    </p:spTree>
    <p:extLst>
      <p:ext uri="{BB962C8B-B14F-4D97-AF65-F5344CB8AC3E}">
        <p14:creationId xmlns:p14="http://schemas.microsoft.com/office/powerpoint/2010/main" val="24074836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1057092" cy="1325563"/>
          </a:xfrm>
        </p:spPr>
        <p:txBody>
          <a:bodyPr>
            <a:normAutofit/>
          </a:bodyPr>
          <a:lstStyle/>
          <a:p>
            <a:r>
              <a:rPr lang="en-US" dirty="0" smtClean="0">
                <a:solidFill>
                  <a:schemeClr val="bg1"/>
                </a:solidFill>
                <a:latin typeface="Segoe Pro Semibold" panose="020B0702040504020203" pitchFamily="34" charset="0"/>
              </a:rPr>
              <a:t>$150/month </a:t>
            </a:r>
            <a:r>
              <a:rPr lang="en-US" dirty="0" smtClean="0">
                <a:solidFill>
                  <a:schemeClr val="bg1"/>
                </a:solidFill>
                <a:latin typeface="Segoe Pro Display SemiLight" panose="020B0402040204020203" pitchFamily="34" charset="0"/>
              </a:rPr>
              <a:t>for 3 years in </a:t>
            </a:r>
            <a:r>
              <a:rPr lang="en-US" dirty="0" smtClean="0">
                <a:solidFill>
                  <a:schemeClr val="bg1"/>
                </a:solidFill>
                <a:latin typeface="Segoe Pro Semibold" panose="020B0702040504020203" pitchFamily="34" charset="0"/>
              </a:rPr>
              <a:t>Azure Credits</a:t>
            </a:r>
            <a:endParaRPr lang="en-US" dirty="0">
              <a:solidFill>
                <a:schemeClr val="bg1"/>
              </a:solidFill>
              <a:latin typeface="Segoe Pro Display SemiLight" panose="020B0402040204020203" pitchFamily="34" charset="0"/>
            </a:endParaRPr>
          </a:p>
        </p:txBody>
      </p:sp>
      <p:sp>
        <p:nvSpPr>
          <p:cNvPr id="3" name="Content Placeholder 2"/>
          <p:cNvSpPr>
            <a:spLocks noGrp="1"/>
          </p:cNvSpPr>
          <p:nvPr>
            <p:ph idx="1"/>
          </p:nvPr>
        </p:nvSpPr>
        <p:spPr>
          <a:xfrm>
            <a:off x="838200" y="1987465"/>
            <a:ext cx="10515600" cy="4351338"/>
          </a:xfrm>
        </p:spPr>
        <p:txBody>
          <a:bodyPr>
            <a:normAutofit fontScale="77500" lnSpcReduction="20000"/>
          </a:bodyPr>
          <a:lstStyle/>
          <a:p>
            <a:pPr marL="0" indent="0">
              <a:buNone/>
            </a:pPr>
            <a:r>
              <a:rPr lang="en-US" dirty="0" smtClean="0">
                <a:solidFill>
                  <a:schemeClr val="bg1"/>
                </a:solidFill>
                <a:latin typeface="Segoe Pro Semibold" panose="020B0702040504020203" pitchFamily="34" charset="0"/>
              </a:rPr>
              <a:t>Virtual Machines</a:t>
            </a:r>
            <a:endParaRPr lang="en-US" dirty="0">
              <a:solidFill>
                <a:schemeClr val="bg1"/>
              </a:solidFill>
              <a:latin typeface="Segoe Pro Semibold" panose="020B0702040504020203" pitchFamily="34" charset="0"/>
            </a:endParaRPr>
          </a:p>
          <a:p>
            <a:pPr marL="0" indent="0">
              <a:buNone/>
            </a:pPr>
            <a:r>
              <a:rPr lang="en-US" dirty="0" smtClean="0">
                <a:solidFill>
                  <a:schemeClr val="bg1"/>
                </a:solidFill>
              </a:rPr>
              <a:t>	Windows &amp; Linux</a:t>
            </a:r>
          </a:p>
          <a:p>
            <a:pPr marL="0" indent="0">
              <a:buNone/>
            </a:pPr>
            <a:endParaRPr lang="en-US" dirty="0" smtClean="0">
              <a:solidFill>
                <a:schemeClr val="bg1"/>
              </a:solidFill>
            </a:endParaRPr>
          </a:p>
          <a:p>
            <a:pPr marL="0" indent="0">
              <a:buNone/>
            </a:pPr>
            <a:r>
              <a:rPr lang="en-US" dirty="0" smtClean="0">
                <a:solidFill>
                  <a:schemeClr val="bg1"/>
                </a:solidFill>
                <a:latin typeface="Segoe Pro Semibold" panose="020B0702040504020203" pitchFamily="34" charset="0"/>
              </a:rPr>
              <a:t>Website &amp; Web Apps</a:t>
            </a:r>
          </a:p>
          <a:p>
            <a:pPr marL="0" indent="0">
              <a:buNone/>
            </a:pPr>
            <a:r>
              <a:rPr lang="en-US" dirty="0">
                <a:solidFill>
                  <a:schemeClr val="bg1"/>
                </a:solidFill>
              </a:rPr>
              <a:t>	</a:t>
            </a:r>
            <a:r>
              <a:rPr lang="en-US" dirty="0" smtClean="0">
                <a:solidFill>
                  <a:schemeClr val="bg1"/>
                </a:solidFill>
              </a:rPr>
              <a:t>.NET, Node.js, PHP, Python &amp; more</a:t>
            </a:r>
          </a:p>
          <a:p>
            <a:pPr marL="0" indent="0">
              <a:buNone/>
            </a:pPr>
            <a:r>
              <a:rPr lang="en-US" dirty="0">
                <a:solidFill>
                  <a:schemeClr val="bg1"/>
                </a:solidFill>
              </a:rPr>
              <a:t>	</a:t>
            </a:r>
            <a:r>
              <a:rPr lang="en-US" dirty="0" smtClean="0">
                <a:solidFill>
                  <a:schemeClr val="bg1"/>
                </a:solidFill>
              </a:rPr>
              <a:t>Publish with Git, GitHub, FTP &amp; more</a:t>
            </a:r>
          </a:p>
          <a:p>
            <a:pPr marL="0" indent="0">
              <a:buNone/>
            </a:pPr>
            <a:endParaRPr lang="en-US" dirty="0">
              <a:solidFill>
                <a:schemeClr val="bg1"/>
              </a:solidFill>
            </a:endParaRPr>
          </a:p>
          <a:p>
            <a:pPr marL="0" indent="0">
              <a:buNone/>
            </a:pPr>
            <a:r>
              <a:rPr lang="en-US" dirty="0" smtClean="0">
                <a:solidFill>
                  <a:schemeClr val="bg1"/>
                </a:solidFill>
                <a:latin typeface="Segoe Pro Semibold" panose="020B0702040504020203" pitchFamily="34" charset="0"/>
              </a:rPr>
              <a:t>Mobile Services </a:t>
            </a:r>
          </a:p>
          <a:p>
            <a:pPr marL="0" indent="0">
              <a:buNone/>
            </a:pPr>
            <a:r>
              <a:rPr lang="en-US" dirty="0">
                <a:solidFill>
                  <a:schemeClr val="bg1"/>
                </a:solidFill>
              </a:rPr>
              <a:t>	</a:t>
            </a:r>
            <a:r>
              <a:rPr lang="en-US" dirty="0" smtClean="0">
                <a:solidFill>
                  <a:schemeClr val="bg1"/>
                </a:solidFill>
              </a:rPr>
              <a:t>Identity, Notifications, Storage &amp; more</a:t>
            </a:r>
          </a:p>
          <a:p>
            <a:pPr marL="0" indent="0">
              <a:buNone/>
            </a:pPr>
            <a:r>
              <a:rPr lang="en-US" dirty="0">
                <a:solidFill>
                  <a:schemeClr val="bg1"/>
                </a:solidFill>
              </a:rPr>
              <a:t>	</a:t>
            </a:r>
            <a:r>
              <a:rPr lang="en-US" dirty="0" smtClean="0">
                <a:solidFill>
                  <a:schemeClr val="bg1"/>
                </a:solidFill>
              </a:rPr>
              <a:t>Windows, </a:t>
            </a:r>
            <a:r>
              <a:rPr lang="en-US" dirty="0" err="1" smtClean="0">
                <a:solidFill>
                  <a:schemeClr val="bg1"/>
                </a:solidFill>
              </a:rPr>
              <a:t>iOS</a:t>
            </a:r>
            <a:r>
              <a:rPr lang="en-US" dirty="0" smtClean="0">
                <a:solidFill>
                  <a:schemeClr val="bg1"/>
                </a:solidFill>
              </a:rPr>
              <a:t>, Android &amp; Web                                                  </a:t>
            </a:r>
          </a:p>
          <a:p>
            <a:pPr marL="0" indent="0">
              <a:buNone/>
            </a:pPr>
            <a:endParaRPr lang="en-US" dirty="0">
              <a:solidFill>
                <a:schemeClr val="bg1"/>
              </a:solidFill>
            </a:endParaRPr>
          </a:p>
          <a:p>
            <a:pPr marL="0" indent="0">
              <a:buNone/>
            </a:pPr>
            <a:r>
              <a:rPr lang="en-US" dirty="0" smtClean="0">
                <a:solidFill>
                  <a:schemeClr val="bg1"/>
                </a:solidFill>
                <a:latin typeface="Segoe Pro Semibold" panose="020B0702040504020203" pitchFamily="34" charset="0"/>
              </a:rPr>
              <a:t>40% Discount on paid usage</a:t>
            </a:r>
          </a:p>
          <a:p>
            <a:pPr marL="0" indent="0">
              <a:buNone/>
            </a:pPr>
            <a:endParaRPr lang="en-US" dirty="0">
              <a:solidFill>
                <a:schemeClr val="bg1"/>
              </a:solidFill>
            </a:endParaRPr>
          </a:p>
        </p:txBody>
      </p:sp>
      <p:grpSp>
        <p:nvGrpSpPr>
          <p:cNvPr id="46" name="Group 45"/>
          <p:cNvGrpSpPr/>
          <p:nvPr/>
        </p:nvGrpSpPr>
        <p:grpSpPr>
          <a:xfrm>
            <a:off x="8370881" y="1987465"/>
            <a:ext cx="3197500" cy="3958256"/>
            <a:chOff x="421697" y="3782404"/>
            <a:chExt cx="3197500" cy="3958256"/>
          </a:xfrm>
        </p:grpSpPr>
        <p:pic>
          <p:nvPicPr>
            <p:cNvPr id="47" name="Picture 2" descr="C:\Users\Jonahs\Dropbox\Projects SCOTT\MEET Windows Azure\source\Background\tile-icon-storag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7709" y="6889172"/>
              <a:ext cx="851488" cy="851488"/>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3" descr="C:\Users\Jonahs\Dropbox\Projects SCOTT\MEET Windows Azure\source\Background\tile-icon-bigdat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7709" y="3782404"/>
              <a:ext cx="851488" cy="85148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C:\Users\Jonahs\Dropbox\Projects SCOTT\MEET Windows Azure\source\Background\tile-icon-cach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697" y="5335788"/>
              <a:ext cx="851488" cy="85148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5" descr="C:\Users\Jonahs\Dropbox\Projects SCOTT\MEET Windows Azure\source\Background\tile-icon-CD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94703" y="3782404"/>
              <a:ext cx="851488" cy="851488"/>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6" descr="C:\Users\Jonahs\Dropbox\Projects SCOTT\MEET Windows Azure\source\Background\tile-icon-databas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94703" y="5335788"/>
              <a:ext cx="851488" cy="85148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7" descr="C:\Users\Jonahs\Dropbox\Projects SCOTT\MEET Windows Azure\source\Background\tile-icon-identity.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1697" y="3782404"/>
              <a:ext cx="851488" cy="851488"/>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0" descr="C:\Users\Jonahs\Dropbox\Projects SCOTT\MEET Windows Azure\source\Background\tile-icon-network.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67709" y="5343792"/>
              <a:ext cx="851488" cy="851488"/>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p:cNvPicPr>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421697" y="6889172"/>
              <a:ext cx="851488" cy="851488"/>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8" descr="C:\Users\Jonahs\Dropbox\Projects SCOTT\MEET Windows Azure\source\Background\tile-icon-media.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94703" y="6889172"/>
              <a:ext cx="851488" cy="85148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744190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en-US" dirty="0" smtClean="0">
                <a:solidFill>
                  <a:schemeClr val="bg1"/>
                </a:solidFill>
              </a:rPr>
              <a:t>Free Software &amp; Services for </a:t>
            </a:r>
            <a:r>
              <a:rPr lang="en-US" dirty="0" smtClean="0">
                <a:solidFill>
                  <a:schemeClr val="bg1"/>
                </a:solidFill>
                <a:latin typeface="Segoe Pro Semibold" panose="020B0702040504020203" pitchFamily="34" charset="0"/>
              </a:rPr>
              <a:t>3 years</a:t>
            </a:r>
            <a:endParaRPr lang="en-US" dirty="0">
              <a:solidFill>
                <a:schemeClr val="bg1"/>
              </a:solidFill>
              <a:latin typeface="Segoe Pro Semibold" panose="020B0702040504020203" pitchFamily="34" charset="0"/>
            </a:endParaRPr>
          </a:p>
        </p:txBody>
      </p:sp>
      <p:sp>
        <p:nvSpPr>
          <p:cNvPr id="3" name="Content Placeholder 2"/>
          <p:cNvSpPr>
            <a:spLocks noGrp="1"/>
          </p:cNvSpPr>
          <p:nvPr>
            <p:ph idx="1"/>
          </p:nvPr>
        </p:nvSpPr>
        <p:spPr/>
        <p:txBody>
          <a:bodyPr>
            <a:normAutofit/>
          </a:bodyPr>
          <a:lstStyle/>
          <a:p>
            <a:pPr marL="0" indent="0">
              <a:buNone/>
            </a:pPr>
            <a:r>
              <a:rPr lang="en-US" dirty="0" smtClean="0">
                <a:solidFill>
                  <a:schemeClr val="bg1"/>
                </a:solidFill>
                <a:latin typeface="Segoe Pro Semibold" panose="020B0702040504020203" pitchFamily="34" charset="0"/>
              </a:rPr>
              <a:t>MSDN Ultimate Subscriptions</a:t>
            </a:r>
            <a:r>
              <a:rPr lang="en-US" dirty="0" smtClean="0">
                <a:solidFill>
                  <a:schemeClr val="bg1"/>
                </a:solidFill>
              </a:rPr>
              <a:t> (~$13,000 each)</a:t>
            </a:r>
          </a:p>
          <a:p>
            <a:pPr marL="0" indent="0">
              <a:buNone/>
            </a:pPr>
            <a:r>
              <a:rPr lang="en-US" dirty="0" smtClean="0">
                <a:solidFill>
                  <a:schemeClr val="bg1"/>
                </a:solidFill>
              </a:rPr>
              <a:t>	Windows</a:t>
            </a:r>
          </a:p>
          <a:p>
            <a:pPr marL="0" indent="0">
              <a:buNone/>
            </a:pPr>
            <a:r>
              <a:rPr lang="en-US" dirty="0" smtClean="0">
                <a:solidFill>
                  <a:schemeClr val="bg1"/>
                </a:solidFill>
              </a:rPr>
              <a:t>	Visual Studio Ultimate</a:t>
            </a:r>
          </a:p>
          <a:p>
            <a:pPr marL="0" indent="0">
              <a:buNone/>
            </a:pPr>
            <a:r>
              <a:rPr lang="en-US" dirty="0" smtClean="0">
                <a:solidFill>
                  <a:schemeClr val="bg1"/>
                </a:solidFill>
              </a:rPr>
              <a:t>	Office 2013</a:t>
            </a:r>
          </a:p>
          <a:p>
            <a:pPr marL="0" indent="0">
              <a:buNone/>
            </a:pPr>
            <a:r>
              <a:rPr lang="en-US" dirty="0">
                <a:solidFill>
                  <a:schemeClr val="bg1"/>
                </a:solidFill>
              </a:rPr>
              <a:t>	</a:t>
            </a:r>
            <a:r>
              <a:rPr lang="en-US" dirty="0" smtClean="0">
                <a:solidFill>
                  <a:schemeClr val="bg1"/>
                </a:solidFill>
              </a:rPr>
              <a:t>Office 365 Developer Subscription</a:t>
            </a:r>
          </a:p>
          <a:p>
            <a:pPr marL="0" indent="0">
              <a:buNone/>
            </a:pPr>
            <a:r>
              <a:rPr lang="en-US" dirty="0" smtClean="0">
                <a:solidFill>
                  <a:schemeClr val="bg1"/>
                </a:solidFill>
              </a:rPr>
              <a:t>	Visual Studio Online</a:t>
            </a:r>
          </a:p>
          <a:p>
            <a:pPr marL="0" indent="0">
              <a:buNone/>
            </a:pPr>
            <a:r>
              <a:rPr lang="en-US" dirty="0" smtClean="0">
                <a:solidFill>
                  <a:schemeClr val="bg1"/>
                </a:solidFill>
              </a:rPr>
              <a:t>	Developer Store accounts</a:t>
            </a:r>
          </a:p>
          <a:p>
            <a:pPr marL="0" indent="0">
              <a:buNone/>
            </a:pPr>
            <a:r>
              <a:rPr lang="en-US" dirty="0" smtClean="0">
                <a:solidFill>
                  <a:schemeClr val="bg1"/>
                </a:solidFill>
              </a:rPr>
              <a:t>	&amp; more</a:t>
            </a:r>
          </a:p>
        </p:txBody>
      </p:sp>
    </p:spTree>
    <p:extLst>
      <p:ext uri="{BB962C8B-B14F-4D97-AF65-F5344CB8AC3E}">
        <p14:creationId xmlns:p14="http://schemas.microsoft.com/office/powerpoint/2010/main" val="886274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chemeClr val="bg1"/>
                </a:solidFill>
                <a:latin typeface="Segoe Pro Display Semibold" panose="020B0702040504020203" pitchFamily="34" charset="0"/>
              </a:rPr>
              <a:t>BizSpark Plus</a:t>
            </a:r>
            <a:r>
              <a:rPr lang="en-US" b="1" dirty="0" smtClean="0">
                <a:solidFill>
                  <a:schemeClr val="bg1"/>
                </a:solidFill>
              </a:rPr>
              <a:t> (Azure 60k Offer)</a:t>
            </a:r>
            <a:endParaRPr lang="en-US" b="1" dirty="0">
              <a:solidFill>
                <a:schemeClr val="bg1"/>
              </a:solidFill>
              <a:latin typeface="Segoe Pro Semibold" panose="020B0702040504020203" pitchFamily="34" charset="0"/>
            </a:endParaRPr>
          </a:p>
        </p:txBody>
      </p:sp>
      <p:sp>
        <p:nvSpPr>
          <p:cNvPr id="3" name="Content Placeholder 2"/>
          <p:cNvSpPr>
            <a:spLocks noGrp="1"/>
          </p:cNvSpPr>
          <p:nvPr>
            <p:ph idx="1"/>
          </p:nvPr>
        </p:nvSpPr>
        <p:spPr>
          <a:xfrm>
            <a:off x="838199" y="1825625"/>
            <a:ext cx="11118273" cy="4351338"/>
          </a:xfrm>
        </p:spPr>
        <p:txBody>
          <a:bodyPr>
            <a:normAutofit/>
          </a:bodyPr>
          <a:lstStyle/>
          <a:p>
            <a:pPr marL="0" indent="0">
              <a:lnSpc>
                <a:spcPct val="160000"/>
              </a:lnSpc>
              <a:buNone/>
            </a:pPr>
            <a:r>
              <a:rPr lang="en-US" dirty="0">
                <a:solidFill>
                  <a:schemeClr val="bg1"/>
                </a:solidFill>
                <a:latin typeface="Segoe UI Semibold" panose="020B0702040204020203" pitchFamily="34" charset="0"/>
                <a:cs typeface="Segoe UI Semibold" panose="020B0702040204020203" pitchFamily="34" charset="0"/>
              </a:rPr>
              <a:t>$5,000/month for one year in Microsoft Azure </a:t>
            </a:r>
            <a:r>
              <a:rPr lang="en-US" dirty="0" smtClean="0">
                <a:solidFill>
                  <a:schemeClr val="bg1"/>
                </a:solidFill>
                <a:latin typeface="Segoe UI Semibold" panose="020B0702040204020203" pitchFamily="34" charset="0"/>
                <a:cs typeface="Segoe UI Semibold" panose="020B0702040204020203" pitchFamily="34" charset="0"/>
              </a:rPr>
              <a:t>credits</a:t>
            </a:r>
          </a:p>
          <a:p>
            <a:pPr marL="0" indent="0">
              <a:lnSpc>
                <a:spcPct val="160000"/>
              </a:lnSpc>
              <a:buNone/>
            </a:pPr>
            <a:r>
              <a:rPr lang="en-US" dirty="0" smtClean="0">
                <a:solidFill>
                  <a:schemeClr val="bg1"/>
                </a:solidFill>
              </a:rPr>
              <a:t>Must be an active BizSpark member</a:t>
            </a:r>
          </a:p>
          <a:p>
            <a:pPr marL="0" indent="0">
              <a:lnSpc>
                <a:spcPct val="160000"/>
              </a:lnSpc>
              <a:buNone/>
            </a:pPr>
            <a:r>
              <a:rPr lang="en-US" dirty="0" smtClean="0">
                <a:solidFill>
                  <a:schemeClr val="bg1"/>
                </a:solidFill>
              </a:rPr>
              <a:t>Must be consuming $500+/month in any cloud (Amazon, Google etc.)</a:t>
            </a:r>
          </a:p>
          <a:p>
            <a:pPr marL="0" indent="0">
              <a:lnSpc>
                <a:spcPct val="160000"/>
              </a:lnSpc>
              <a:buNone/>
            </a:pPr>
            <a:r>
              <a:rPr lang="en-US" dirty="0" smtClean="0">
                <a:solidFill>
                  <a:schemeClr val="bg1"/>
                </a:solidFill>
              </a:rPr>
              <a:t>Must be nominated by partner or Microsoft</a:t>
            </a:r>
          </a:p>
          <a:p>
            <a:pPr marL="0" indent="0">
              <a:lnSpc>
                <a:spcPct val="160000"/>
              </a:lnSpc>
              <a:buNone/>
            </a:pPr>
            <a:r>
              <a:rPr lang="en-US" dirty="0" smtClean="0">
                <a:solidFill>
                  <a:schemeClr val="bg1"/>
                </a:solidFill>
                <a:latin typeface="Segoe Pro Display Semibold" panose="020B0702040504020203" pitchFamily="34" charset="0"/>
              </a:rPr>
              <a:t>Learn more @ </a:t>
            </a:r>
            <a:r>
              <a:rPr lang="en-US" dirty="0" smtClean="0">
                <a:solidFill>
                  <a:schemeClr val="bg1"/>
                </a:solidFill>
              </a:rPr>
              <a:t>aka.ms/azure60k</a:t>
            </a:r>
            <a:endParaRPr lang="en-US" dirty="0">
              <a:solidFill>
                <a:schemeClr val="bg1"/>
              </a:solidFill>
            </a:endParaRPr>
          </a:p>
        </p:txBody>
      </p:sp>
    </p:spTree>
    <p:extLst>
      <p:ext uri="{BB962C8B-B14F-4D97-AF65-F5344CB8AC3E}">
        <p14:creationId xmlns:p14="http://schemas.microsoft.com/office/powerpoint/2010/main" val="41331391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chemeClr val="bg1"/>
                </a:solidFill>
                <a:latin typeface="Segoe Pro Display SemiLight" panose="020B0402040204020203" pitchFamily="34" charset="0"/>
              </a:rPr>
              <a:t>More developers == more benefits</a:t>
            </a:r>
            <a:endParaRPr lang="en-US" b="1" dirty="0">
              <a:solidFill>
                <a:schemeClr val="bg1"/>
              </a:solidFill>
              <a:latin typeface="Segoe Pro Display SemiLight" panose="020B0402040204020203" pitchFamily="34" charset="0"/>
            </a:endParaRPr>
          </a:p>
        </p:txBody>
      </p:sp>
      <p:grpSp>
        <p:nvGrpSpPr>
          <p:cNvPr id="12" name="Group 11"/>
          <p:cNvGrpSpPr/>
          <p:nvPr/>
        </p:nvGrpSpPr>
        <p:grpSpPr>
          <a:xfrm>
            <a:off x="-207619" y="3177982"/>
            <a:ext cx="2832099" cy="1195566"/>
            <a:chOff x="4546599" y="1879904"/>
            <a:chExt cx="4119186" cy="1738907"/>
          </a:xfrm>
        </p:grpSpPr>
        <p:pic>
          <p:nvPicPr>
            <p:cNvPr id="10" name="Picture 9"/>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109967" y="1879904"/>
              <a:ext cx="992448" cy="992447"/>
            </a:xfrm>
            <a:prstGeom prst="rect">
              <a:avLst/>
            </a:prstGeom>
          </p:spPr>
        </p:pic>
        <p:sp>
          <p:nvSpPr>
            <p:cNvPr id="11" name="TextBox 10"/>
            <p:cNvSpPr txBox="1"/>
            <p:nvPr/>
          </p:nvSpPr>
          <p:spPr>
            <a:xfrm>
              <a:off x="4546599" y="3036866"/>
              <a:ext cx="4119186" cy="58194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prstClr val="white"/>
                  </a:solidFill>
                  <a:effectLst/>
                  <a:uLnTx/>
                  <a:uFillTx/>
                  <a:latin typeface="Segoe UI Light"/>
                  <a:ea typeface="+mn-ea"/>
                  <a:cs typeface="+mn-cs"/>
                </a:rPr>
                <a:t>BizSpark</a:t>
              </a:r>
              <a:endParaRPr kumimoji="0" lang="en-US" sz="2000" b="0" i="0" u="none" strike="noStrike" kern="1200" cap="none" spc="0" normalizeH="0" baseline="0" noProof="0" dirty="0">
                <a:ln>
                  <a:noFill/>
                </a:ln>
                <a:solidFill>
                  <a:prstClr val="white"/>
                </a:solidFill>
                <a:effectLst/>
                <a:uLnTx/>
                <a:uFillTx/>
                <a:latin typeface="Segoe UI Light"/>
                <a:ea typeface="+mn-ea"/>
                <a:cs typeface="+mn-cs"/>
              </a:endParaRPr>
            </a:p>
          </p:txBody>
        </p:sp>
      </p:grpSp>
      <p:grpSp>
        <p:nvGrpSpPr>
          <p:cNvPr id="98" name="Group 97"/>
          <p:cNvGrpSpPr/>
          <p:nvPr/>
        </p:nvGrpSpPr>
        <p:grpSpPr>
          <a:xfrm>
            <a:off x="3121621" y="4185368"/>
            <a:ext cx="1828800" cy="1125495"/>
            <a:chOff x="3121621" y="4169542"/>
            <a:chExt cx="1828800" cy="1125495"/>
          </a:xfrm>
        </p:grpSpPr>
        <p:grpSp>
          <p:nvGrpSpPr>
            <p:cNvPr id="67" name="Group 66"/>
            <p:cNvGrpSpPr/>
            <p:nvPr/>
          </p:nvGrpSpPr>
          <p:grpSpPr>
            <a:xfrm>
              <a:off x="3879844" y="4169542"/>
              <a:ext cx="312355" cy="698269"/>
              <a:chOff x="3924954" y="4169542"/>
              <a:chExt cx="312355" cy="698269"/>
            </a:xfrm>
          </p:grpSpPr>
          <p:sp>
            <p:nvSpPr>
              <p:cNvPr id="33" name="Freeform 48"/>
              <p:cNvSpPr>
                <a:spLocks noChangeAspect="1"/>
              </p:cNvSpPr>
              <p:nvPr/>
            </p:nvSpPr>
            <p:spPr bwMode="black">
              <a:xfrm flipH="1">
                <a:off x="4013080" y="4169542"/>
                <a:ext cx="224229" cy="613609"/>
              </a:xfrm>
              <a:custGeom>
                <a:avLst/>
                <a:gdLst>
                  <a:gd name="connsiteX0" fmla="*/ 3683614 w 4740335"/>
                  <a:gd name="connsiteY0" fmla="*/ 1098549 h 4048081"/>
                  <a:gd name="connsiteX1" fmla="*/ 4502870 w 4740335"/>
                  <a:gd name="connsiteY1" fmla="*/ 1098549 h 4048081"/>
                  <a:gd name="connsiteX2" fmla="*/ 4740335 w 4740335"/>
                  <a:gd name="connsiteY2" fmla="*/ 1335514 h 4048081"/>
                  <a:gd name="connsiteX3" fmla="*/ 4740335 w 4740335"/>
                  <a:gd name="connsiteY3" fmla="*/ 2449249 h 4048081"/>
                  <a:gd name="connsiteX4" fmla="*/ 4502870 w 4740335"/>
                  <a:gd name="connsiteY4" fmla="*/ 2686214 h 4048081"/>
                  <a:gd name="connsiteX5" fmla="*/ 4502870 w 4740335"/>
                  <a:gd name="connsiteY5" fmla="*/ 3480046 h 4048081"/>
                  <a:gd name="connsiteX6" fmla="*/ 4265405 w 4740335"/>
                  <a:gd name="connsiteY6" fmla="*/ 3717011 h 4048081"/>
                  <a:gd name="connsiteX7" fmla="*/ 3909206 w 4740335"/>
                  <a:gd name="connsiteY7" fmla="*/ 3717011 h 4048081"/>
                  <a:gd name="connsiteX8" fmla="*/ 3683614 w 4740335"/>
                  <a:gd name="connsiteY8" fmla="*/ 3480046 h 4048081"/>
                  <a:gd name="connsiteX9" fmla="*/ 3683614 w 4740335"/>
                  <a:gd name="connsiteY9" fmla="*/ 2686214 h 4048081"/>
                  <a:gd name="connsiteX10" fmla="*/ 3446148 w 4740335"/>
                  <a:gd name="connsiteY10" fmla="*/ 2449249 h 4048081"/>
                  <a:gd name="connsiteX11" fmla="*/ 3446148 w 4740335"/>
                  <a:gd name="connsiteY11" fmla="*/ 1335514 h 4048081"/>
                  <a:gd name="connsiteX12" fmla="*/ 3683614 w 4740335"/>
                  <a:gd name="connsiteY12" fmla="*/ 1098549 h 4048081"/>
                  <a:gd name="connsiteX13" fmla="*/ 236546 w 4740335"/>
                  <a:gd name="connsiteY13" fmla="*/ 1098549 h 4048081"/>
                  <a:gd name="connsiteX14" fmla="*/ 1052628 w 4740335"/>
                  <a:gd name="connsiteY14" fmla="*/ 1098549 h 4048081"/>
                  <a:gd name="connsiteX15" fmla="*/ 1289174 w 4740335"/>
                  <a:gd name="connsiteY15" fmla="*/ 1335514 h 4048081"/>
                  <a:gd name="connsiteX16" fmla="*/ 1289174 w 4740335"/>
                  <a:gd name="connsiteY16" fmla="*/ 2449249 h 4048081"/>
                  <a:gd name="connsiteX17" fmla="*/ 1052628 w 4740335"/>
                  <a:gd name="connsiteY17" fmla="*/ 2686214 h 4048081"/>
                  <a:gd name="connsiteX18" fmla="*/ 1052628 w 4740335"/>
                  <a:gd name="connsiteY18" fmla="*/ 3480046 h 4048081"/>
                  <a:gd name="connsiteX19" fmla="*/ 827910 w 4740335"/>
                  <a:gd name="connsiteY19" fmla="*/ 3717011 h 4048081"/>
                  <a:gd name="connsiteX20" fmla="*/ 473091 w 4740335"/>
                  <a:gd name="connsiteY20" fmla="*/ 3717011 h 4048081"/>
                  <a:gd name="connsiteX21" fmla="*/ 236546 w 4740335"/>
                  <a:gd name="connsiteY21" fmla="*/ 3480046 h 4048081"/>
                  <a:gd name="connsiteX22" fmla="*/ 236546 w 4740335"/>
                  <a:gd name="connsiteY22" fmla="*/ 2686214 h 4048081"/>
                  <a:gd name="connsiteX23" fmla="*/ 0 w 4740335"/>
                  <a:gd name="connsiteY23" fmla="*/ 2449249 h 4048081"/>
                  <a:gd name="connsiteX24" fmla="*/ 0 w 4740335"/>
                  <a:gd name="connsiteY24" fmla="*/ 1335514 h 4048081"/>
                  <a:gd name="connsiteX25" fmla="*/ 236546 w 4740335"/>
                  <a:gd name="connsiteY25" fmla="*/ 1098549 h 4048081"/>
                  <a:gd name="connsiteX26" fmla="*/ 1895194 w 4740335"/>
                  <a:gd name="connsiteY26" fmla="*/ 993211 h 4048081"/>
                  <a:gd name="connsiteX27" fmla="*/ 2845141 w 4740335"/>
                  <a:gd name="connsiteY27" fmla="*/ 993211 h 4048081"/>
                  <a:gd name="connsiteX28" fmla="*/ 3130125 w 4740335"/>
                  <a:gd name="connsiteY28" fmla="*/ 1277385 h 4048081"/>
                  <a:gd name="connsiteX29" fmla="*/ 3130125 w 4740335"/>
                  <a:gd name="connsiteY29" fmla="*/ 2568008 h 4048081"/>
                  <a:gd name="connsiteX30" fmla="*/ 2845141 w 4740335"/>
                  <a:gd name="connsiteY30" fmla="*/ 2852182 h 4048081"/>
                  <a:gd name="connsiteX31" fmla="*/ 2845141 w 4740335"/>
                  <a:gd name="connsiteY31" fmla="*/ 3763907 h 4048081"/>
                  <a:gd name="connsiteX32" fmla="*/ 2572031 w 4740335"/>
                  <a:gd name="connsiteY32" fmla="*/ 4048081 h 4048081"/>
                  <a:gd name="connsiteX33" fmla="*/ 2168304 w 4740335"/>
                  <a:gd name="connsiteY33" fmla="*/ 4048081 h 4048081"/>
                  <a:gd name="connsiteX34" fmla="*/ 1895194 w 4740335"/>
                  <a:gd name="connsiteY34" fmla="*/ 3763907 h 4048081"/>
                  <a:gd name="connsiteX35" fmla="*/ 1895194 w 4740335"/>
                  <a:gd name="connsiteY35" fmla="*/ 2852182 h 4048081"/>
                  <a:gd name="connsiteX36" fmla="*/ 1610210 w 4740335"/>
                  <a:gd name="connsiteY36" fmla="*/ 2568008 h 4048081"/>
                  <a:gd name="connsiteX37" fmla="*/ 1610210 w 4740335"/>
                  <a:gd name="connsiteY37" fmla="*/ 1277385 h 4048081"/>
                  <a:gd name="connsiteX38" fmla="*/ 1895194 w 4740335"/>
                  <a:gd name="connsiteY38" fmla="*/ 993211 h 4048081"/>
                  <a:gd name="connsiteX39" fmla="*/ 4093246 w 4740335"/>
                  <a:gd name="connsiteY39" fmla="*/ 245790 h 4048081"/>
                  <a:gd name="connsiteX40" fmla="*/ 4479495 w 4740335"/>
                  <a:gd name="connsiteY40" fmla="*/ 637055 h 4048081"/>
                  <a:gd name="connsiteX41" fmla="*/ 4093246 w 4740335"/>
                  <a:gd name="connsiteY41" fmla="*/ 1028320 h 4048081"/>
                  <a:gd name="connsiteX42" fmla="*/ 3706997 w 4740335"/>
                  <a:gd name="connsiteY42" fmla="*/ 637055 h 4048081"/>
                  <a:gd name="connsiteX43" fmla="*/ 4093246 w 4740335"/>
                  <a:gd name="connsiteY43" fmla="*/ 245790 h 4048081"/>
                  <a:gd name="connsiteX44" fmla="*/ 644584 w 4740335"/>
                  <a:gd name="connsiteY44" fmla="*/ 245790 h 4048081"/>
                  <a:gd name="connsiteX45" fmla="*/ 1028326 w 4740335"/>
                  <a:gd name="connsiteY45" fmla="*/ 637055 h 4048081"/>
                  <a:gd name="connsiteX46" fmla="*/ 644584 w 4740335"/>
                  <a:gd name="connsiteY46" fmla="*/ 1028320 h 4048081"/>
                  <a:gd name="connsiteX47" fmla="*/ 260842 w 4740335"/>
                  <a:gd name="connsiteY47" fmla="*/ 637056 h 4048081"/>
                  <a:gd name="connsiteX48" fmla="*/ 644584 w 4740335"/>
                  <a:gd name="connsiteY48" fmla="*/ 245790 h 4048081"/>
                  <a:gd name="connsiteX49" fmla="*/ 2367657 w 4740335"/>
                  <a:gd name="connsiteY49" fmla="*/ 0 h 4048081"/>
                  <a:gd name="connsiteX50" fmla="*/ 2819118 w 4740335"/>
                  <a:gd name="connsiteY50" fmla="*/ 453969 h 4048081"/>
                  <a:gd name="connsiteX51" fmla="*/ 2367657 w 4740335"/>
                  <a:gd name="connsiteY51" fmla="*/ 907938 h 4048081"/>
                  <a:gd name="connsiteX52" fmla="*/ 1916196 w 4740335"/>
                  <a:gd name="connsiteY52" fmla="*/ 453969 h 4048081"/>
                  <a:gd name="connsiteX53" fmla="*/ 2367657 w 4740335"/>
                  <a:gd name="connsiteY53" fmla="*/ 0 h 4048081"/>
                  <a:gd name="connsiteX0" fmla="*/ 3683614 w 4740335"/>
                  <a:gd name="connsiteY0" fmla="*/ 1098549 h 4048081"/>
                  <a:gd name="connsiteX1" fmla="*/ 4502870 w 4740335"/>
                  <a:gd name="connsiteY1" fmla="*/ 1098549 h 4048081"/>
                  <a:gd name="connsiteX2" fmla="*/ 4740335 w 4740335"/>
                  <a:gd name="connsiteY2" fmla="*/ 1335514 h 4048081"/>
                  <a:gd name="connsiteX3" fmla="*/ 4740335 w 4740335"/>
                  <a:gd name="connsiteY3" fmla="*/ 2449249 h 4048081"/>
                  <a:gd name="connsiteX4" fmla="*/ 4502870 w 4740335"/>
                  <a:gd name="connsiteY4" fmla="*/ 2686214 h 4048081"/>
                  <a:gd name="connsiteX5" fmla="*/ 4502870 w 4740335"/>
                  <a:gd name="connsiteY5" fmla="*/ 3480046 h 4048081"/>
                  <a:gd name="connsiteX6" fmla="*/ 4265405 w 4740335"/>
                  <a:gd name="connsiteY6" fmla="*/ 3717011 h 4048081"/>
                  <a:gd name="connsiteX7" fmla="*/ 3909206 w 4740335"/>
                  <a:gd name="connsiteY7" fmla="*/ 3717011 h 4048081"/>
                  <a:gd name="connsiteX8" fmla="*/ 3683614 w 4740335"/>
                  <a:gd name="connsiteY8" fmla="*/ 3480046 h 4048081"/>
                  <a:gd name="connsiteX9" fmla="*/ 3683614 w 4740335"/>
                  <a:gd name="connsiteY9" fmla="*/ 2686214 h 4048081"/>
                  <a:gd name="connsiteX10" fmla="*/ 3446148 w 4740335"/>
                  <a:gd name="connsiteY10" fmla="*/ 2449249 h 4048081"/>
                  <a:gd name="connsiteX11" fmla="*/ 3446148 w 4740335"/>
                  <a:gd name="connsiteY11" fmla="*/ 1335514 h 4048081"/>
                  <a:gd name="connsiteX12" fmla="*/ 3683614 w 4740335"/>
                  <a:gd name="connsiteY12" fmla="*/ 1098549 h 4048081"/>
                  <a:gd name="connsiteX13" fmla="*/ 236546 w 4740335"/>
                  <a:gd name="connsiteY13" fmla="*/ 1098549 h 4048081"/>
                  <a:gd name="connsiteX14" fmla="*/ 1052628 w 4740335"/>
                  <a:gd name="connsiteY14" fmla="*/ 1098549 h 4048081"/>
                  <a:gd name="connsiteX15" fmla="*/ 1289174 w 4740335"/>
                  <a:gd name="connsiteY15" fmla="*/ 1335514 h 4048081"/>
                  <a:gd name="connsiteX16" fmla="*/ 1289174 w 4740335"/>
                  <a:gd name="connsiteY16" fmla="*/ 2449249 h 4048081"/>
                  <a:gd name="connsiteX17" fmla="*/ 1052628 w 4740335"/>
                  <a:gd name="connsiteY17" fmla="*/ 2686214 h 4048081"/>
                  <a:gd name="connsiteX18" fmla="*/ 1052628 w 4740335"/>
                  <a:gd name="connsiteY18" fmla="*/ 3480046 h 4048081"/>
                  <a:gd name="connsiteX19" fmla="*/ 827910 w 4740335"/>
                  <a:gd name="connsiteY19" fmla="*/ 3717011 h 4048081"/>
                  <a:gd name="connsiteX20" fmla="*/ 473091 w 4740335"/>
                  <a:gd name="connsiteY20" fmla="*/ 3717011 h 4048081"/>
                  <a:gd name="connsiteX21" fmla="*/ 236546 w 4740335"/>
                  <a:gd name="connsiteY21" fmla="*/ 3480046 h 4048081"/>
                  <a:gd name="connsiteX22" fmla="*/ 236546 w 4740335"/>
                  <a:gd name="connsiteY22" fmla="*/ 2686214 h 4048081"/>
                  <a:gd name="connsiteX23" fmla="*/ 0 w 4740335"/>
                  <a:gd name="connsiteY23" fmla="*/ 2449249 h 4048081"/>
                  <a:gd name="connsiteX24" fmla="*/ 0 w 4740335"/>
                  <a:gd name="connsiteY24" fmla="*/ 1335514 h 4048081"/>
                  <a:gd name="connsiteX25" fmla="*/ 236546 w 4740335"/>
                  <a:gd name="connsiteY25" fmla="*/ 1098549 h 4048081"/>
                  <a:gd name="connsiteX26" fmla="*/ 1895194 w 4740335"/>
                  <a:gd name="connsiteY26" fmla="*/ 993211 h 4048081"/>
                  <a:gd name="connsiteX27" fmla="*/ 2845141 w 4740335"/>
                  <a:gd name="connsiteY27" fmla="*/ 993211 h 4048081"/>
                  <a:gd name="connsiteX28" fmla="*/ 3130125 w 4740335"/>
                  <a:gd name="connsiteY28" fmla="*/ 1277385 h 4048081"/>
                  <a:gd name="connsiteX29" fmla="*/ 3130125 w 4740335"/>
                  <a:gd name="connsiteY29" fmla="*/ 2568008 h 4048081"/>
                  <a:gd name="connsiteX30" fmla="*/ 2845141 w 4740335"/>
                  <a:gd name="connsiteY30" fmla="*/ 2852182 h 4048081"/>
                  <a:gd name="connsiteX31" fmla="*/ 2845141 w 4740335"/>
                  <a:gd name="connsiteY31" fmla="*/ 3763907 h 4048081"/>
                  <a:gd name="connsiteX32" fmla="*/ 2572031 w 4740335"/>
                  <a:gd name="connsiteY32" fmla="*/ 4048081 h 4048081"/>
                  <a:gd name="connsiteX33" fmla="*/ 2168304 w 4740335"/>
                  <a:gd name="connsiteY33" fmla="*/ 4048081 h 4048081"/>
                  <a:gd name="connsiteX34" fmla="*/ 1895194 w 4740335"/>
                  <a:gd name="connsiteY34" fmla="*/ 3763907 h 4048081"/>
                  <a:gd name="connsiteX35" fmla="*/ 1895194 w 4740335"/>
                  <a:gd name="connsiteY35" fmla="*/ 2852182 h 4048081"/>
                  <a:gd name="connsiteX36" fmla="*/ 1610210 w 4740335"/>
                  <a:gd name="connsiteY36" fmla="*/ 2568008 h 4048081"/>
                  <a:gd name="connsiteX37" fmla="*/ 1610210 w 4740335"/>
                  <a:gd name="connsiteY37" fmla="*/ 1277385 h 4048081"/>
                  <a:gd name="connsiteX38" fmla="*/ 1895194 w 4740335"/>
                  <a:gd name="connsiteY38" fmla="*/ 993211 h 4048081"/>
                  <a:gd name="connsiteX39" fmla="*/ 4093246 w 4740335"/>
                  <a:gd name="connsiteY39" fmla="*/ 245790 h 4048081"/>
                  <a:gd name="connsiteX40" fmla="*/ 4479495 w 4740335"/>
                  <a:gd name="connsiteY40" fmla="*/ 637055 h 4048081"/>
                  <a:gd name="connsiteX41" fmla="*/ 4093246 w 4740335"/>
                  <a:gd name="connsiteY41" fmla="*/ 1028320 h 4048081"/>
                  <a:gd name="connsiteX42" fmla="*/ 3706997 w 4740335"/>
                  <a:gd name="connsiteY42" fmla="*/ 637055 h 4048081"/>
                  <a:gd name="connsiteX43" fmla="*/ 4093246 w 4740335"/>
                  <a:gd name="connsiteY43" fmla="*/ 245790 h 4048081"/>
                  <a:gd name="connsiteX44" fmla="*/ 644584 w 4740335"/>
                  <a:gd name="connsiteY44" fmla="*/ 245790 h 4048081"/>
                  <a:gd name="connsiteX45" fmla="*/ 1028326 w 4740335"/>
                  <a:gd name="connsiteY45" fmla="*/ 637055 h 4048081"/>
                  <a:gd name="connsiteX46" fmla="*/ 644584 w 4740335"/>
                  <a:gd name="connsiteY46" fmla="*/ 1028320 h 4048081"/>
                  <a:gd name="connsiteX47" fmla="*/ 260842 w 4740335"/>
                  <a:gd name="connsiteY47" fmla="*/ 637056 h 4048081"/>
                  <a:gd name="connsiteX48" fmla="*/ 644584 w 4740335"/>
                  <a:gd name="connsiteY48" fmla="*/ 245790 h 4048081"/>
                  <a:gd name="connsiteX49" fmla="*/ 2367657 w 4740335"/>
                  <a:gd name="connsiteY49" fmla="*/ 0 h 4048081"/>
                  <a:gd name="connsiteX50" fmla="*/ 2819118 w 4740335"/>
                  <a:gd name="connsiteY50" fmla="*/ 453969 h 4048081"/>
                  <a:gd name="connsiteX51" fmla="*/ 2367657 w 4740335"/>
                  <a:gd name="connsiteY51" fmla="*/ 907938 h 4048081"/>
                  <a:gd name="connsiteX52" fmla="*/ 1916196 w 4740335"/>
                  <a:gd name="connsiteY52" fmla="*/ 453969 h 4048081"/>
                  <a:gd name="connsiteX53" fmla="*/ 2367657 w 4740335"/>
                  <a:gd name="connsiteY53" fmla="*/ 0 h 4048081"/>
                  <a:gd name="connsiteX0" fmla="*/ 3683614 w 4740335"/>
                  <a:gd name="connsiteY0" fmla="*/ 1098549 h 4048081"/>
                  <a:gd name="connsiteX1" fmla="*/ 4502870 w 4740335"/>
                  <a:gd name="connsiteY1" fmla="*/ 1098549 h 4048081"/>
                  <a:gd name="connsiteX2" fmla="*/ 4740335 w 4740335"/>
                  <a:gd name="connsiteY2" fmla="*/ 1335514 h 4048081"/>
                  <a:gd name="connsiteX3" fmla="*/ 4740335 w 4740335"/>
                  <a:gd name="connsiteY3" fmla="*/ 2449249 h 4048081"/>
                  <a:gd name="connsiteX4" fmla="*/ 4502870 w 4740335"/>
                  <a:gd name="connsiteY4" fmla="*/ 2686214 h 4048081"/>
                  <a:gd name="connsiteX5" fmla="*/ 4502870 w 4740335"/>
                  <a:gd name="connsiteY5" fmla="*/ 3480046 h 4048081"/>
                  <a:gd name="connsiteX6" fmla="*/ 4265405 w 4740335"/>
                  <a:gd name="connsiteY6" fmla="*/ 3717011 h 4048081"/>
                  <a:gd name="connsiteX7" fmla="*/ 3909206 w 4740335"/>
                  <a:gd name="connsiteY7" fmla="*/ 3717011 h 4048081"/>
                  <a:gd name="connsiteX8" fmla="*/ 3683614 w 4740335"/>
                  <a:gd name="connsiteY8" fmla="*/ 3480046 h 4048081"/>
                  <a:gd name="connsiteX9" fmla="*/ 3683614 w 4740335"/>
                  <a:gd name="connsiteY9" fmla="*/ 2686214 h 4048081"/>
                  <a:gd name="connsiteX10" fmla="*/ 3446148 w 4740335"/>
                  <a:gd name="connsiteY10" fmla="*/ 2449249 h 4048081"/>
                  <a:gd name="connsiteX11" fmla="*/ 3446148 w 4740335"/>
                  <a:gd name="connsiteY11" fmla="*/ 1335514 h 4048081"/>
                  <a:gd name="connsiteX12" fmla="*/ 3683614 w 4740335"/>
                  <a:gd name="connsiteY12" fmla="*/ 1098549 h 4048081"/>
                  <a:gd name="connsiteX13" fmla="*/ 236546 w 4740335"/>
                  <a:gd name="connsiteY13" fmla="*/ 1098549 h 4048081"/>
                  <a:gd name="connsiteX14" fmla="*/ 1052628 w 4740335"/>
                  <a:gd name="connsiteY14" fmla="*/ 1098549 h 4048081"/>
                  <a:gd name="connsiteX15" fmla="*/ 1289174 w 4740335"/>
                  <a:gd name="connsiteY15" fmla="*/ 1335514 h 4048081"/>
                  <a:gd name="connsiteX16" fmla="*/ 1289174 w 4740335"/>
                  <a:gd name="connsiteY16" fmla="*/ 2449249 h 4048081"/>
                  <a:gd name="connsiteX17" fmla="*/ 1052628 w 4740335"/>
                  <a:gd name="connsiteY17" fmla="*/ 2686214 h 4048081"/>
                  <a:gd name="connsiteX18" fmla="*/ 1052628 w 4740335"/>
                  <a:gd name="connsiteY18" fmla="*/ 3480046 h 4048081"/>
                  <a:gd name="connsiteX19" fmla="*/ 827910 w 4740335"/>
                  <a:gd name="connsiteY19" fmla="*/ 3717011 h 4048081"/>
                  <a:gd name="connsiteX20" fmla="*/ 473091 w 4740335"/>
                  <a:gd name="connsiteY20" fmla="*/ 3717011 h 4048081"/>
                  <a:gd name="connsiteX21" fmla="*/ 236546 w 4740335"/>
                  <a:gd name="connsiteY21" fmla="*/ 3480046 h 4048081"/>
                  <a:gd name="connsiteX22" fmla="*/ 236546 w 4740335"/>
                  <a:gd name="connsiteY22" fmla="*/ 2686214 h 4048081"/>
                  <a:gd name="connsiteX23" fmla="*/ 0 w 4740335"/>
                  <a:gd name="connsiteY23" fmla="*/ 2449249 h 4048081"/>
                  <a:gd name="connsiteX24" fmla="*/ 0 w 4740335"/>
                  <a:gd name="connsiteY24" fmla="*/ 1335514 h 4048081"/>
                  <a:gd name="connsiteX25" fmla="*/ 236546 w 4740335"/>
                  <a:gd name="connsiteY25" fmla="*/ 1098549 h 4048081"/>
                  <a:gd name="connsiteX26" fmla="*/ 1895194 w 4740335"/>
                  <a:gd name="connsiteY26" fmla="*/ 993211 h 4048081"/>
                  <a:gd name="connsiteX27" fmla="*/ 2845141 w 4740335"/>
                  <a:gd name="connsiteY27" fmla="*/ 993211 h 4048081"/>
                  <a:gd name="connsiteX28" fmla="*/ 3130125 w 4740335"/>
                  <a:gd name="connsiteY28" fmla="*/ 1277385 h 4048081"/>
                  <a:gd name="connsiteX29" fmla="*/ 3130125 w 4740335"/>
                  <a:gd name="connsiteY29" fmla="*/ 2568008 h 4048081"/>
                  <a:gd name="connsiteX30" fmla="*/ 2845141 w 4740335"/>
                  <a:gd name="connsiteY30" fmla="*/ 2852182 h 4048081"/>
                  <a:gd name="connsiteX31" fmla="*/ 2845141 w 4740335"/>
                  <a:gd name="connsiteY31" fmla="*/ 3763907 h 4048081"/>
                  <a:gd name="connsiteX32" fmla="*/ 2572031 w 4740335"/>
                  <a:gd name="connsiteY32" fmla="*/ 4048081 h 4048081"/>
                  <a:gd name="connsiteX33" fmla="*/ 2168304 w 4740335"/>
                  <a:gd name="connsiteY33" fmla="*/ 4048081 h 4048081"/>
                  <a:gd name="connsiteX34" fmla="*/ 1895194 w 4740335"/>
                  <a:gd name="connsiteY34" fmla="*/ 3763907 h 4048081"/>
                  <a:gd name="connsiteX35" fmla="*/ 1895194 w 4740335"/>
                  <a:gd name="connsiteY35" fmla="*/ 2852182 h 4048081"/>
                  <a:gd name="connsiteX36" fmla="*/ 1610210 w 4740335"/>
                  <a:gd name="connsiteY36" fmla="*/ 2568008 h 4048081"/>
                  <a:gd name="connsiteX37" fmla="*/ 1610210 w 4740335"/>
                  <a:gd name="connsiteY37" fmla="*/ 1277385 h 4048081"/>
                  <a:gd name="connsiteX38" fmla="*/ 1895194 w 4740335"/>
                  <a:gd name="connsiteY38" fmla="*/ 993211 h 4048081"/>
                  <a:gd name="connsiteX39" fmla="*/ 4093246 w 4740335"/>
                  <a:gd name="connsiteY39" fmla="*/ 245790 h 4048081"/>
                  <a:gd name="connsiteX40" fmla="*/ 4479495 w 4740335"/>
                  <a:gd name="connsiteY40" fmla="*/ 637055 h 4048081"/>
                  <a:gd name="connsiteX41" fmla="*/ 4093246 w 4740335"/>
                  <a:gd name="connsiteY41" fmla="*/ 1028320 h 4048081"/>
                  <a:gd name="connsiteX42" fmla="*/ 3706997 w 4740335"/>
                  <a:gd name="connsiteY42" fmla="*/ 637055 h 4048081"/>
                  <a:gd name="connsiteX43" fmla="*/ 4093246 w 4740335"/>
                  <a:gd name="connsiteY43" fmla="*/ 245790 h 4048081"/>
                  <a:gd name="connsiteX44" fmla="*/ 644584 w 4740335"/>
                  <a:gd name="connsiteY44" fmla="*/ 245790 h 4048081"/>
                  <a:gd name="connsiteX45" fmla="*/ 1028326 w 4740335"/>
                  <a:gd name="connsiteY45" fmla="*/ 637055 h 4048081"/>
                  <a:gd name="connsiteX46" fmla="*/ 644584 w 4740335"/>
                  <a:gd name="connsiteY46" fmla="*/ 1028320 h 4048081"/>
                  <a:gd name="connsiteX47" fmla="*/ 260842 w 4740335"/>
                  <a:gd name="connsiteY47" fmla="*/ 637056 h 4048081"/>
                  <a:gd name="connsiteX48" fmla="*/ 644584 w 4740335"/>
                  <a:gd name="connsiteY48" fmla="*/ 245790 h 4048081"/>
                  <a:gd name="connsiteX49" fmla="*/ 2367657 w 4740335"/>
                  <a:gd name="connsiteY49" fmla="*/ 0 h 4048081"/>
                  <a:gd name="connsiteX50" fmla="*/ 2819118 w 4740335"/>
                  <a:gd name="connsiteY50" fmla="*/ 453969 h 4048081"/>
                  <a:gd name="connsiteX51" fmla="*/ 2367657 w 4740335"/>
                  <a:gd name="connsiteY51" fmla="*/ 907938 h 4048081"/>
                  <a:gd name="connsiteX52" fmla="*/ 1916196 w 4740335"/>
                  <a:gd name="connsiteY52" fmla="*/ 453969 h 4048081"/>
                  <a:gd name="connsiteX53" fmla="*/ 2367657 w 4740335"/>
                  <a:gd name="connsiteY53" fmla="*/ 0 h 4048081"/>
                  <a:gd name="connsiteX0" fmla="*/ 3683614 w 4740335"/>
                  <a:gd name="connsiteY0" fmla="*/ 1098549 h 4048081"/>
                  <a:gd name="connsiteX1" fmla="*/ 4502870 w 4740335"/>
                  <a:gd name="connsiteY1" fmla="*/ 1098549 h 4048081"/>
                  <a:gd name="connsiteX2" fmla="*/ 4740335 w 4740335"/>
                  <a:gd name="connsiteY2" fmla="*/ 1335514 h 4048081"/>
                  <a:gd name="connsiteX3" fmla="*/ 4740335 w 4740335"/>
                  <a:gd name="connsiteY3" fmla="*/ 2449249 h 4048081"/>
                  <a:gd name="connsiteX4" fmla="*/ 4502870 w 4740335"/>
                  <a:gd name="connsiteY4" fmla="*/ 2686214 h 4048081"/>
                  <a:gd name="connsiteX5" fmla="*/ 4502870 w 4740335"/>
                  <a:gd name="connsiteY5" fmla="*/ 3480046 h 4048081"/>
                  <a:gd name="connsiteX6" fmla="*/ 4265405 w 4740335"/>
                  <a:gd name="connsiteY6" fmla="*/ 3717011 h 4048081"/>
                  <a:gd name="connsiteX7" fmla="*/ 3909206 w 4740335"/>
                  <a:gd name="connsiteY7" fmla="*/ 3717011 h 4048081"/>
                  <a:gd name="connsiteX8" fmla="*/ 3683614 w 4740335"/>
                  <a:gd name="connsiteY8" fmla="*/ 3480046 h 4048081"/>
                  <a:gd name="connsiteX9" fmla="*/ 3683614 w 4740335"/>
                  <a:gd name="connsiteY9" fmla="*/ 2686214 h 4048081"/>
                  <a:gd name="connsiteX10" fmla="*/ 3446148 w 4740335"/>
                  <a:gd name="connsiteY10" fmla="*/ 2449249 h 4048081"/>
                  <a:gd name="connsiteX11" fmla="*/ 3446148 w 4740335"/>
                  <a:gd name="connsiteY11" fmla="*/ 1335514 h 4048081"/>
                  <a:gd name="connsiteX12" fmla="*/ 3683614 w 4740335"/>
                  <a:gd name="connsiteY12" fmla="*/ 1098549 h 4048081"/>
                  <a:gd name="connsiteX13" fmla="*/ 236546 w 4740335"/>
                  <a:gd name="connsiteY13" fmla="*/ 1098549 h 4048081"/>
                  <a:gd name="connsiteX14" fmla="*/ 1052628 w 4740335"/>
                  <a:gd name="connsiteY14" fmla="*/ 1098549 h 4048081"/>
                  <a:gd name="connsiteX15" fmla="*/ 1289174 w 4740335"/>
                  <a:gd name="connsiteY15" fmla="*/ 1335514 h 4048081"/>
                  <a:gd name="connsiteX16" fmla="*/ 1289174 w 4740335"/>
                  <a:gd name="connsiteY16" fmla="*/ 2449249 h 4048081"/>
                  <a:gd name="connsiteX17" fmla="*/ 1052628 w 4740335"/>
                  <a:gd name="connsiteY17" fmla="*/ 2686214 h 4048081"/>
                  <a:gd name="connsiteX18" fmla="*/ 1052628 w 4740335"/>
                  <a:gd name="connsiteY18" fmla="*/ 3480046 h 4048081"/>
                  <a:gd name="connsiteX19" fmla="*/ 827910 w 4740335"/>
                  <a:gd name="connsiteY19" fmla="*/ 3717011 h 4048081"/>
                  <a:gd name="connsiteX20" fmla="*/ 473091 w 4740335"/>
                  <a:gd name="connsiteY20" fmla="*/ 3717011 h 4048081"/>
                  <a:gd name="connsiteX21" fmla="*/ 236546 w 4740335"/>
                  <a:gd name="connsiteY21" fmla="*/ 3480046 h 4048081"/>
                  <a:gd name="connsiteX22" fmla="*/ 236546 w 4740335"/>
                  <a:gd name="connsiteY22" fmla="*/ 2686214 h 4048081"/>
                  <a:gd name="connsiteX23" fmla="*/ 0 w 4740335"/>
                  <a:gd name="connsiteY23" fmla="*/ 2449249 h 4048081"/>
                  <a:gd name="connsiteX24" fmla="*/ 0 w 4740335"/>
                  <a:gd name="connsiteY24" fmla="*/ 1335514 h 4048081"/>
                  <a:gd name="connsiteX25" fmla="*/ 236546 w 4740335"/>
                  <a:gd name="connsiteY25" fmla="*/ 1098549 h 4048081"/>
                  <a:gd name="connsiteX26" fmla="*/ 1895194 w 4740335"/>
                  <a:gd name="connsiteY26" fmla="*/ 993211 h 4048081"/>
                  <a:gd name="connsiteX27" fmla="*/ 2845141 w 4740335"/>
                  <a:gd name="connsiteY27" fmla="*/ 993211 h 4048081"/>
                  <a:gd name="connsiteX28" fmla="*/ 3130125 w 4740335"/>
                  <a:gd name="connsiteY28" fmla="*/ 1277385 h 4048081"/>
                  <a:gd name="connsiteX29" fmla="*/ 3130125 w 4740335"/>
                  <a:gd name="connsiteY29" fmla="*/ 2568008 h 4048081"/>
                  <a:gd name="connsiteX30" fmla="*/ 2845141 w 4740335"/>
                  <a:gd name="connsiteY30" fmla="*/ 2852182 h 4048081"/>
                  <a:gd name="connsiteX31" fmla="*/ 2845141 w 4740335"/>
                  <a:gd name="connsiteY31" fmla="*/ 3763907 h 4048081"/>
                  <a:gd name="connsiteX32" fmla="*/ 2572031 w 4740335"/>
                  <a:gd name="connsiteY32" fmla="*/ 4048081 h 4048081"/>
                  <a:gd name="connsiteX33" fmla="*/ 2168304 w 4740335"/>
                  <a:gd name="connsiteY33" fmla="*/ 4048081 h 4048081"/>
                  <a:gd name="connsiteX34" fmla="*/ 1895194 w 4740335"/>
                  <a:gd name="connsiteY34" fmla="*/ 3763907 h 4048081"/>
                  <a:gd name="connsiteX35" fmla="*/ 1895194 w 4740335"/>
                  <a:gd name="connsiteY35" fmla="*/ 2852182 h 4048081"/>
                  <a:gd name="connsiteX36" fmla="*/ 1610210 w 4740335"/>
                  <a:gd name="connsiteY36" fmla="*/ 2568008 h 4048081"/>
                  <a:gd name="connsiteX37" fmla="*/ 1610210 w 4740335"/>
                  <a:gd name="connsiteY37" fmla="*/ 1277385 h 4048081"/>
                  <a:gd name="connsiteX38" fmla="*/ 1895194 w 4740335"/>
                  <a:gd name="connsiteY38" fmla="*/ 993211 h 4048081"/>
                  <a:gd name="connsiteX39" fmla="*/ 4093246 w 4740335"/>
                  <a:gd name="connsiteY39" fmla="*/ 245790 h 4048081"/>
                  <a:gd name="connsiteX40" fmla="*/ 4479495 w 4740335"/>
                  <a:gd name="connsiteY40" fmla="*/ 637055 h 4048081"/>
                  <a:gd name="connsiteX41" fmla="*/ 4093246 w 4740335"/>
                  <a:gd name="connsiteY41" fmla="*/ 1028320 h 4048081"/>
                  <a:gd name="connsiteX42" fmla="*/ 3706997 w 4740335"/>
                  <a:gd name="connsiteY42" fmla="*/ 637055 h 4048081"/>
                  <a:gd name="connsiteX43" fmla="*/ 4093246 w 4740335"/>
                  <a:gd name="connsiteY43" fmla="*/ 245790 h 4048081"/>
                  <a:gd name="connsiteX44" fmla="*/ 644584 w 4740335"/>
                  <a:gd name="connsiteY44" fmla="*/ 245790 h 4048081"/>
                  <a:gd name="connsiteX45" fmla="*/ 1028326 w 4740335"/>
                  <a:gd name="connsiteY45" fmla="*/ 637055 h 4048081"/>
                  <a:gd name="connsiteX46" fmla="*/ 644584 w 4740335"/>
                  <a:gd name="connsiteY46" fmla="*/ 1028320 h 4048081"/>
                  <a:gd name="connsiteX47" fmla="*/ 260842 w 4740335"/>
                  <a:gd name="connsiteY47" fmla="*/ 637056 h 4048081"/>
                  <a:gd name="connsiteX48" fmla="*/ 644584 w 4740335"/>
                  <a:gd name="connsiteY48" fmla="*/ 245790 h 4048081"/>
                  <a:gd name="connsiteX49" fmla="*/ 2367657 w 4740335"/>
                  <a:gd name="connsiteY49" fmla="*/ 0 h 4048081"/>
                  <a:gd name="connsiteX50" fmla="*/ 2819118 w 4740335"/>
                  <a:gd name="connsiteY50" fmla="*/ 453969 h 4048081"/>
                  <a:gd name="connsiteX51" fmla="*/ 2367657 w 4740335"/>
                  <a:gd name="connsiteY51" fmla="*/ 907938 h 4048081"/>
                  <a:gd name="connsiteX52" fmla="*/ 1916196 w 4740335"/>
                  <a:gd name="connsiteY52" fmla="*/ 453969 h 4048081"/>
                  <a:gd name="connsiteX53" fmla="*/ 2367657 w 4740335"/>
                  <a:gd name="connsiteY53" fmla="*/ 0 h 4048081"/>
                  <a:gd name="connsiteX0" fmla="*/ 3683614 w 4740335"/>
                  <a:gd name="connsiteY0" fmla="*/ 1098549 h 4048081"/>
                  <a:gd name="connsiteX1" fmla="*/ 4502870 w 4740335"/>
                  <a:gd name="connsiteY1" fmla="*/ 1098549 h 4048081"/>
                  <a:gd name="connsiteX2" fmla="*/ 4740335 w 4740335"/>
                  <a:gd name="connsiteY2" fmla="*/ 1335514 h 4048081"/>
                  <a:gd name="connsiteX3" fmla="*/ 4740335 w 4740335"/>
                  <a:gd name="connsiteY3" fmla="*/ 2449249 h 4048081"/>
                  <a:gd name="connsiteX4" fmla="*/ 4502870 w 4740335"/>
                  <a:gd name="connsiteY4" fmla="*/ 2686214 h 4048081"/>
                  <a:gd name="connsiteX5" fmla="*/ 4502870 w 4740335"/>
                  <a:gd name="connsiteY5" fmla="*/ 3480046 h 4048081"/>
                  <a:gd name="connsiteX6" fmla="*/ 4265405 w 4740335"/>
                  <a:gd name="connsiteY6" fmla="*/ 3717011 h 4048081"/>
                  <a:gd name="connsiteX7" fmla="*/ 3909206 w 4740335"/>
                  <a:gd name="connsiteY7" fmla="*/ 3717011 h 4048081"/>
                  <a:gd name="connsiteX8" fmla="*/ 3683614 w 4740335"/>
                  <a:gd name="connsiteY8" fmla="*/ 3480046 h 4048081"/>
                  <a:gd name="connsiteX9" fmla="*/ 3683614 w 4740335"/>
                  <a:gd name="connsiteY9" fmla="*/ 2686214 h 4048081"/>
                  <a:gd name="connsiteX10" fmla="*/ 3446148 w 4740335"/>
                  <a:gd name="connsiteY10" fmla="*/ 2449249 h 4048081"/>
                  <a:gd name="connsiteX11" fmla="*/ 3446148 w 4740335"/>
                  <a:gd name="connsiteY11" fmla="*/ 1335514 h 4048081"/>
                  <a:gd name="connsiteX12" fmla="*/ 3683614 w 4740335"/>
                  <a:gd name="connsiteY12" fmla="*/ 1098549 h 4048081"/>
                  <a:gd name="connsiteX13" fmla="*/ 236546 w 4740335"/>
                  <a:gd name="connsiteY13" fmla="*/ 1098549 h 4048081"/>
                  <a:gd name="connsiteX14" fmla="*/ 1052628 w 4740335"/>
                  <a:gd name="connsiteY14" fmla="*/ 1098549 h 4048081"/>
                  <a:gd name="connsiteX15" fmla="*/ 1289174 w 4740335"/>
                  <a:gd name="connsiteY15" fmla="*/ 1335514 h 4048081"/>
                  <a:gd name="connsiteX16" fmla="*/ 1289174 w 4740335"/>
                  <a:gd name="connsiteY16" fmla="*/ 2449249 h 4048081"/>
                  <a:gd name="connsiteX17" fmla="*/ 1052628 w 4740335"/>
                  <a:gd name="connsiteY17" fmla="*/ 2686214 h 4048081"/>
                  <a:gd name="connsiteX18" fmla="*/ 1052628 w 4740335"/>
                  <a:gd name="connsiteY18" fmla="*/ 3480046 h 4048081"/>
                  <a:gd name="connsiteX19" fmla="*/ 827910 w 4740335"/>
                  <a:gd name="connsiteY19" fmla="*/ 3717011 h 4048081"/>
                  <a:gd name="connsiteX20" fmla="*/ 473091 w 4740335"/>
                  <a:gd name="connsiteY20" fmla="*/ 3717011 h 4048081"/>
                  <a:gd name="connsiteX21" fmla="*/ 236546 w 4740335"/>
                  <a:gd name="connsiteY21" fmla="*/ 3480046 h 4048081"/>
                  <a:gd name="connsiteX22" fmla="*/ 236546 w 4740335"/>
                  <a:gd name="connsiteY22" fmla="*/ 2686214 h 4048081"/>
                  <a:gd name="connsiteX23" fmla="*/ 0 w 4740335"/>
                  <a:gd name="connsiteY23" fmla="*/ 2449249 h 4048081"/>
                  <a:gd name="connsiteX24" fmla="*/ 0 w 4740335"/>
                  <a:gd name="connsiteY24" fmla="*/ 1335514 h 4048081"/>
                  <a:gd name="connsiteX25" fmla="*/ 236546 w 4740335"/>
                  <a:gd name="connsiteY25" fmla="*/ 1098549 h 4048081"/>
                  <a:gd name="connsiteX26" fmla="*/ 1895194 w 4740335"/>
                  <a:gd name="connsiteY26" fmla="*/ 993211 h 4048081"/>
                  <a:gd name="connsiteX27" fmla="*/ 2845141 w 4740335"/>
                  <a:gd name="connsiteY27" fmla="*/ 993211 h 4048081"/>
                  <a:gd name="connsiteX28" fmla="*/ 3130125 w 4740335"/>
                  <a:gd name="connsiteY28" fmla="*/ 1277385 h 4048081"/>
                  <a:gd name="connsiteX29" fmla="*/ 3130125 w 4740335"/>
                  <a:gd name="connsiteY29" fmla="*/ 2568008 h 4048081"/>
                  <a:gd name="connsiteX30" fmla="*/ 2845141 w 4740335"/>
                  <a:gd name="connsiteY30" fmla="*/ 2852182 h 4048081"/>
                  <a:gd name="connsiteX31" fmla="*/ 2845141 w 4740335"/>
                  <a:gd name="connsiteY31" fmla="*/ 3763907 h 4048081"/>
                  <a:gd name="connsiteX32" fmla="*/ 2572031 w 4740335"/>
                  <a:gd name="connsiteY32" fmla="*/ 4048081 h 4048081"/>
                  <a:gd name="connsiteX33" fmla="*/ 2168304 w 4740335"/>
                  <a:gd name="connsiteY33" fmla="*/ 4048081 h 4048081"/>
                  <a:gd name="connsiteX34" fmla="*/ 1895194 w 4740335"/>
                  <a:gd name="connsiteY34" fmla="*/ 3763907 h 4048081"/>
                  <a:gd name="connsiteX35" fmla="*/ 1895194 w 4740335"/>
                  <a:gd name="connsiteY35" fmla="*/ 2852182 h 4048081"/>
                  <a:gd name="connsiteX36" fmla="*/ 1610210 w 4740335"/>
                  <a:gd name="connsiteY36" fmla="*/ 2568008 h 4048081"/>
                  <a:gd name="connsiteX37" fmla="*/ 1610210 w 4740335"/>
                  <a:gd name="connsiteY37" fmla="*/ 1277385 h 4048081"/>
                  <a:gd name="connsiteX38" fmla="*/ 1895194 w 4740335"/>
                  <a:gd name="connsiteY38" fmla="*/ 993211 h 4048081"/>
                  <a:gd name="connsiteX39" fmla="*/ 4093246 w 4740335"/>
                  <a:gd name="connsiteY39" fmla="*/ 245790 h 4048081"/>
                  <a:gd name="connsiteX40" fmla="*/ 4479495 w 4740335"/>
                  <a:gd name="connsiteY40" fmla="*/ 637055 h 4048081"/>
                  <a:gd name="connsiteX41" fmla="*/ 4093246 w 4740335"/>
                  <a:gd name="connsiteY41" fmla="*/ 1028320 h 4048081"/>
                  <a:gd name="connsiteX42" fmla="*/ 3706997 w 4740335"/>
                  <a:gd name="connsiteY42" fmla="*/ 637055 h 4048081"/>
                  <a:gd name="connsiteX43" fmla="*/ 4093246 w 4740335"/>
                  <a:gd name="connsiteY43" fmla="*/ 245790 h 4048081"/>
                  <a:gd name="connsiteX44" fmla="*/ 644584 w 4740335"/>
                  <a:gd name="connsiteY44" fmla="*/ 245790 h 4048081"/>
                  <a:gd name="connsiteX45" fmla="*/ 1028326 w 4740335"/>
                  <a:gd name="connsiteY45" fmla="*/ 637055 h 4048081"/>
                  <a:gd name="connsiteX46" fmla="*/ 644584 w 4740335"/>
                  <a:gd name="connsiteY46" fmla="*/ 1028320 h 4048081"/>
                  <a:gd name="connsiteX47" fmla="*/ 644584 w 4740335"/>
                  <a:gd name="connsiteY47" fmla="*/ 245790 h 4048081"/>
                  <a:gd name="connsiteX48" fmla="*/ 2367657 w 4740335"/>
                  <a:gd name="connsiteY48" fmla="*/ 0 h 4048081"/>
                  <a:gd name="connsiteX49" fmla="*/ 2819118 w 4740335"/>
                  <a:gd name="connsiteY49" fmla="*/ 453969 h 4048081"/>
                  <a:gd name="connsiteX50" fmla="*/ 2367657 w 4740335"/>
                  <a:gd name="connsiteY50" fmla="*/ 907938 h 4048081"/>
                  <a:gd name="connsiteX51" fmla="*/ 1916196 w 4740335"/>
                  <a:gd name="connsiteY51" fmla="*/ 453969 h 4048081"/>
                  <a:gd name="connsiteX52" fmla="*/ 2367657 w 4740335"/>
                  <a:gd name="connsiteY52" fmla="*/ 0 h 4048081"/>
                  <a:gd name="connsiteX0" fmla="*/ 3683614 w 4740335"/>
                  <a:gd name="connsiteY0" fmla="*/ 1098549 h 4048081"/>
                  <a:gd name="connsiteX1" fmla="*/ 4502870 w 4740335"/>
                  <a:gd name="connsiteY1" fmla="*/ 1098549 h 4048081"/>
                  <a:gd name="connsiteX2" fmla="*/ 4740335 w 4740335"/>
                  <a:gd name="connsiteY2" fmla="*/ 1335514 h 4048081"/>
                  <a:gd name="connsiteX3" fmla="*/ 4740335 w 4740335"/>
                  <a:gd name="connsiteY3" fmla="*/ 2449249 h 4048081"/>
                  <a:gd name="connsiteX4" fmla="*/ 4502870 w 4740335"/>
                  <a:gd name="connsiteY4" fmla="*/ 2686214 h 4048081"/>
                  <a:gd name="connsiteX5" fmla="*/ 4502870 w 4740335"/>
                  <a:gd name="connsiteY5" fmla="*/ 3480046 h 4048081"/>
                  <a:gd name="connsiteX6" fmla="*/ 4265405 w 4740335"/>
                  <a:gd name="connsiteY6" fmla="*/ 3717011 h 4048081"/>
                  <a:gd name="connsiteX7" fmla="*/ 3909206 w 4740335"/>
                  <a:gd name="connsiteY7" fmla="*/ 3717011 h 4048081"/>
                  <a:gd name="connsiteX8" fmla="*/ 3683614 w 4740335"/>
                  <a:gd name="connsiteY8" fmla="*/ 3480046 h 4048081"/>
                  <a:gd name="connsiteX9" fmla="*/ 3683614 w 4740335"/>
                  <a:gd name="connsiteY9" fmla="*/ 2686214 h 4048081"/>
                  <a:gd name="connsiteX10" fmla="*/ 3446148 w 4740335"/>
                  <a:gd name="connsiteY10" fmla="*/ 2449249 h 4048081"/>
                  <a:gd name="connsiteX11" fmla="*/ 3446148 w 4740335"/>
                  <a:gd name="connsiteY11" fmla="*/ 1335514 h 4048081"/>
                  <a:gd name="connsiteX12" fmla="*/ 3683614 w 4740335"/>
                  <a:gd name="connsiteY12" fmla="*/ 1098549 h 4048081"/>
                  <a:gd name="connsiteX13" fmla="*/ 236546 w 4740335"/>
                  <a:gd name="connsiteY13" fmla="*/ 1098549 h 4048081"/>
                  <a:gd name="connsiteX14" fmla="*/ 1052628 w 4740335"/>
                  <a:gd name="connsiteY14" fmla="*/ 1098549 h 4048081"/>
                  <a:gd name="connsiteX15" fmla="*/ 1289174 w 4740335"/>
                  <a:gd name="connsiteY15" fmla="*/ 1335514 h 4048081"/>
                  <a:gd name="connsiteX16" fmla="*/ 1289174 w 4740335"/>
                  <a:gd name="connsiteY16" fmla="*/ 2449249 h 4048081"/>
                  <a:gd name="connsiteX17" fmla="*/ 1052628 w 4740335"/>
                  <a:gd name="connsiteY17" fmla="*/ 2686214 h 4048081"/>
                  <a:gd name="connsiteX18" fmla="*/ 1052628 w 4740335"/>
                  <a:gd name="connsiteY18" fmla="*/ 3480046 h 4048081"/>
                  <a:gd name="connsiteX19" fmla="*/ 827910 w 4740335"/>
                  <a:gd name="connsiteY19" fmla="*/ 3717011 h 4048081"/>
                  <a:gd name="connsiteX20" fmla="*/ 473091 w 4740335"/>
                  <a:gd name="connsiteY20" fmla="*/ 3717011 h 4048081"/>
                  <a:gd name="connsiteX21" fmla="*/ 236546 w 4740335"/>
                  <a:gd name="connsiteY21" fmla="*/ 3480046 h 4048081"/>
                  <a:gd name="connsiteX22" fmla="*/ 236546 w 4740335"/>
                  <a:gd name="connsiteY22" fmla="*/ 2686214 h 4048081"/>
                  <a:gd name="connsiteX23" fmla="*/ 0 w 4740335"/>
                  <a:gd name="connsiteY23" fmla="*/ 2449249 h 4048081"/>
                  <a:gd name="connsiteX24" fmla="*/ 0 w 4740335"/>
                  <a:gd name="connsiteY24" fmla="*/ 1335514 h 4048081"/>
                  <a:gd name="connsiteX25" fmla="*/ 236546 w 4740335"/>
                  <a:gd name="connsiteY25" fmla="*/ 1098549 h 4048081"/>
                  <a:gd name="connsiteX26" fmla="*/ 1895194 w 4740335"/>
                  <a:gd name="connsiteY26" fmla="*/ 993211 h 4048081"/>
                  <a:gd name="connsiteX27" fmla="*/ 2845141 w 4740335"/>
                  <a:gd name="connsiteY27" fmla="*/ 993211 h 4048081"/>
                  <a:gd name="connsiteX28" fmla="*/ 3130125 w 4740335"/>
                  <a:gd name="connsiteY28" fmla="*/ 1277385 h 4048081"/>
                  <a:gd name="connsiteX29" fmla="*/ 3130125 w 4740335"/>
                  <a:gd name="connsiteY29" fmla="*/ 2568008 h 4048081"/>
                  <a:gd name="connsiteX30" fmla="*/ 2845141 w 4740335"/>
                  <a:gd name="connsiteY30" fmla="*/ 2852182 h 4048081"/>
                  <a:gd name="connsiteX31" fmla="*/ 2845141 w 4740335"/>
                  <a:gd name="connsiteY31" fmla="*/ 3763907 h 4048081"/>
                  <a:gd name="connsiteX32" fmla="*/ 2572031 w 4740335"/>
                  <a:gd name="connsiteY32" fmla="*/ 4048081 h 4048081"/>
                  <a:gd name="connsiteX33" fmla="*/ 2168304 w 4740335"/>
                  <a:gd name="connsiteY33" fmla="*/ 4048081 h 4048081"/>
                  <a:gd name="connsiteX34" fmla="*/ 1895194 w 4740335"/>
                  <a:gd name="connsiteY34" fmla="*/ 3763907 h 4048081"/>
                  <a:gd name="connsiteX35" fmla="*/ 1895194 w 4740335"/>
                  <a:gd name="connsiteY35" fmla="*/ 2852182 h 4048081"/>
                  <a:gd name="connsiteX36" fmla="*/ 1610210 w 4740335"/>
                  <a:gd name="connsiteY36" fmla="*/ 2568008 h 4048081"/>
                  <a:gd name="connsiteX37" fmla="*/ 1610210 w 4740335"/>
                  <a:gd name="connsiteY37" fmla="*/ 1277385 h 4048081"/>
                  <a:gd name="connsiteX38" fmla="*/ 1895194 w 4740335"/>
                  <a:gd name="connsiteY38" fmla="*/ 993211 h 4048081"/>
                  <a:gd name="connsiteX39" fmla="*/ 4093246 w 4740335"/>
                  <a:gd name="connsiteY39" fmla="*/ 245790 h 4048081"/>
                  <a:gd name="connsiteX40" fmla="*/ 4479495 w 4740335"/>
                  <a:gd name="connsiteY40" fmla="*/ 637055 h 4048081"/>
                  <a:gd name="connsiteX41" fmla="*/ 4093246 w 4740335"/>
                  <a:gd name="connsiteY41" fmla="*/ 1028320 h 4048081"/>
                  <a:gd name="connsiteX42" fmla="*/ 3706997 w 4740335"/>
                  <a:gd name="connsiteY42" fmla="*/ 637055 h 4048081"/>
                  <a:gd name="connsiteX43" fmla="*/ 4093246 w 4740335"/>
                  <a:gd name="connsiteY43" fmla="*/ 245790 h 4048081"/>
                  <a:gd name="connsiteX44" fmla="*/ 644584 w 4740335"/>
                  <a:gd name="connsiteY44" fmla="*/ 245790 h 4048081"/>
                  <a:gd name="connsiteX45" fmla="*/ 644584 w 4740335"/>
                  <a:gd name="connsiteY45" fmla="*/ 1028320 h 4048081"/>
                  <a:gd name="connsiteX46" fmla="*/ 644584 w 4740335"/>
                  <a:gd name="connsiteY46" fmla="*/ 245790 h 4048081"/>
                  <a:gd name="connsiteX47" fmla="*/ 2367657 w 4740335"/>
                  <a:gd name="connsiteY47" fmla="*/ 0 h 4048081"/>
                  <a:gd name="connsiteX48" fmla="*/ 2819118 w 4740335"/>
                  <a:gd name="connsiteY48" fmla="*/ 453969 h 4048081"/>
                  <a:gd name="connsiteX49" fmla="*/ 2367657 w 4740335"/>
                  <a:gd name="connsiteY49" fmla="*/ 907938 h 4048081"/>
                  <a:gd name="connsiteX50" fmla="*/ 1916196 w 4740335"/>
                  <a:gd name="connsiteY50" fmla="*/ 453969 h 4048081"/>
                  <a:gd name="connsiteX51" fmla="*/ 2367657 w 4740335"/>
                  <a:gd name="connsiteY51" fmla="*/ 0 h 4048081"/>
                  <a:gd name="connsiteX0" fmla="*/ 3683614 w 4740335"/>
                  <a:gd name="connsiteY0" fmla="*/ 1098549 h 4048081"/>
                  <a:gd name="connsiteX1" fmla="*/ 4502870 w 4740335"/>
                  <a:gd name="connsiteY1" fmla="*/ 1098549 h 4048081"/>
                  <a:gd name="connsiteX2" fmla="*/ 4740335 w 4740335"/>
                  <a:gd name="connsiteY2" fmla="*/ 1335514 h 4048081"/>
                  <a:gd name="connsiteX3" fmla="*/ 4740335 w 4740335"/>
                  <a:gd name="connsiteY3" fmla="*/ 2449249 h 4048081"/>
                  <a:gd name="connsiteX4" fmla="*/ 4502870 w 4740335"/>
                  <a:gd name="connsiteY4" fmla="*/ 2686214 h 4048081"/>
                  <a:gd name="connsiteX5" fmla="*/ 4502870 w 4740335"/>
                  <a:gd name="connsiteY5" fmla="*/ 3480046 h 4048081"/>
                  <a:gd name="connsiteX6" fmla="*/ 4265405 w 4740335"/>
                  <a:gd name="connsiteY6" fmla="*/ 3717011 h 4048081"/>
                  <a:gd name="connsiteX7" fmla="*/ 3909206 w 4740335"/>
                  <a:gd name="connsiteY7" fmla="*/ 3717011 h 4048081"/>
                  <a:gd name="connsiteX8" fmla="*/ 3683614 w 4740335"/>
                  <a:gd name="connsiteY8" fmla="*/ 3480046 h 4048081"/>
                  <a:gd name="connsiteX9" fmla="*/ 3683614 w 4740335"/>
                  <a:gd name="connsiteY9" fmla="*/ 2686214 h 4048081"/>
                  <a:gd name="connsiteX10" fmla="*/ 3446148 w 4740335"/>
                  <a:gd name="connsiteY10" fmla="*/ 2449249 h 4048081"/>
                  <a:gd name="connsiteX11" fmla="*/ 3446148 w 4740335"/>
                  <a:gd name="connsiteY11" fmla="*/ 1335514 h 4048081"/>
                  <a:gd name="connsiteX12" fmla="*/ 3683614 w 4740335"/>
                  <a:gd name="connsiteY12" fmla="*/ 1098549 h 4048081"/>
                  <a:gd name="connsiteX13" fmla="*/ 236546 w 4740335"/>
                  <a:gd name="connsiteY13" fmla="*/ 1098549 h 4048081"/>
                  <a:gd name="connsiteX14" fmla="*/ 1052628 w 4740335"/>
                  <a:gd name="connsiteY14" fmla="*/ 1098549 h 4048081"/>
                  <a:gd name="connsiteX15" fmla="*/ 1289174 w 4740335"/>
                  <a:gd name="connsiteY15" fmla="*/ 1335514 h 4048081"/>
                  <a:gd name="connsiteX16" fmla="*/ 1289174 w 4740335"/>
                  <a:gd name="connsiteY16" fmla="*/ 2449249 h 4048081"/>
                  <a:gd name="connsiteX17" fmla="*/ 1052628 w 4740335"/>
                  <a:gd name="connsiteY17" fmla="*/ 2686214 h 4048081"/>
                  <a:gd name="connsiteX18" fmla="*/ 1052628 w 4740335"/>
                  <a:gd name="connsiteY18" fmla="*/ 3480046 h 4048081"/>
                  <a:gd name="connsiteX19" fmla="*/ 827910 w 4740335"/>
                  <a:gd name="connsiteY19" fmla="*/ 3717011 h 4048081"/>
                  <a:gd name="connsiteX20" fmla="*/ 473091 w 4740335"/>
                  <a:gd name="connsiteY20" fmla="*/ 3717011 h 4048081"/>
                  <a:gd name="connsiteX21" fmla="*/ 236546 w 4740335"/>
                  <a:gd name="connsiteY21" fmla="*/ 3480046 h 4048081"/>
                  <a:gd name="connsiteX22" fmla="*/ 236546 w 4740335"/>
                  <a:gd name="connsiteY22" fmla="*/ 2686214 h 4048081"/>
                  <a:gd name="connsiteX23" fmla="*/ 0 w 4740335"/>
                  <a:gd name="connsiteY23" fmla="*/ 2449249 h 4048081"/>
                  <a:gd name="connsiteX24" fmla="*/ 0 w 4740335"/>
                  <a:gd name="connsiteY24" fmla="*/ 1335514 h 4048081"/>
                  <a:gd name="connsiteX25" fmla="*/ 236546 w 4740335"/>
                  <a:gd name="connsiteY25" fmla="*/ 1098549 h 4048081"/>
                  <a:gd name="connsiteX26" fmla="*/ 1895194 w 4740335"/>
                  <a:gd name="connsiteY26" fmla="*/ 993211 h 4048081"/>
                  <a:gd name="connsiteX27" fmla="*/ 2845141 w 4740335"/>
                  <a:gd name="connsiteY27" fmla="*/ 993211 h 4048081"/>
                  <a:gd name="connsiteX28" fmla="*/ 3130125 w 4740335"/>
                  <a:gd name="connsiteY28" fmla="*/ 1277385 h 4048081"/>
                  <a:gd name="connsiteX29" fmla="*/ 3130125 w 4740335"/>
                  <a:gd name="connsiteY29" fmla="*/ 2568008 h 4048081"/>
                  <a:gd name="connsiteX30" fmla="*/ 2845141 w 4740335"/>
                  <a:gd name="connsiteY30" fmla="*/ 2852182 h 4048081"/>
                  <a:gd name="connsiteX31" fmla="*/ 2845141 w 4740335"/>
                  <a:gd name="connsiteY31" fmla="*/ 3763907 h 4048081"/>
                  <a:gd name="connsiteX32" fmla="*/ 2572031 w 4740335"/>
                  <a:gd name="connsiteY32" fmla="*/ 4048081 h 4048081"/>
                  <a:gd name="connsiteX33" fmla="*/ 2168304 w 4740335"/>
                  <a:gd name="connsiteY33" fmla="*/ 4048081 h 4048081"/>
                  <a:gd name="connsiteX34" fmla="*/ 1895194 w 4740335"/>
                  <a:gd name="connsiteY34" fmla="*/ 3763907 h 4048081"/>
                  <a:gd name="connsiteX35" fmla="*/ 1895194 w 4740335"/>
                  <a:gd name="connsiteY35" fmla="*/ 2852182 h 4048081"/>
                  <a:gd name="connsiteX36" fmla="*/ 1610210 w 4740335"/>
                  <a:gd name="connsiteY36" fmla="*/ 2568008 h 4048081"/>
                  <a:gd name="connsiteX37" fmla="*/ 1610210 w 4740335"/>
                  <a:gd name="connsiteY37" fmla="*/ 1277385 h 4048081"/>
                  <a:gd name="connsiteX38" fmla="*/ 1895194 w 4740335"/>
                  <a:gd name="connsiteY38" fmla="*/ 993211 h 4048081"/>
                  <a:gd name="connsiteX39" fmla="*/ 4093246 w 4740335"/>
                  <a:gd name="connsiteY39" fmla="*/ 245790 h 4048081"/>
                  <a:gd name="connsiteX40" fmla="*/ 4479495 w 4740335"/>
                  <a:gd name="connsiteY40" fmla="*/ 637055 h 4048081"/>
                  <a:gd name="connsiteX41" fmla="*/ 4093246 w 4740335"/>
                  <a:gd name="connsiteY41" fmla="*/ 1028320 h 4048081"/>
                  <a:gd name="connsiteX42" fmla="*/ 3706997 w 4740335"/>
                  <a:gd name="connsiteY42" fmla="*/ 637055 h 4048081"/>
                  <a:gd name="connsiteX43" fmla="*/ 4093246 w 4740335"/>
                  <a:gd name="connsiteY43" fmla="*/ 245790 h 4048081"/>
                  <a:gd name="connsiteX44" fmla="*/ 644584 w 4740335"/>
                  <a:gd name="connsiteY44" fmla="*/ 245790 h 4048081"/>
                  <a:gd name="connsiteX45" fmla="*/ 644584 w 4740335"/>
                  <a:gd name="connsiteY45" fmla="*/ 1028320 h 4048081"/>
                  <a:gd name="connsiteX46" fmla="*/ 644584 w 4740335"/>
                  <a:gd name="connsiteY46" fmla="*/ 245790 h 4048081"/>
                  <a:gd name="connsiteX47" fmla="*/ 2367657 w 4740335"/>
                  <a:gd name="connsiteY47" fmla="*/ 0 h 4048081"/>
                  <a:gd name="connsiteX48" fmla="*/ 2819118 w 4740335"/>
                  <a:gd name="connsiteY48" fmla="*/ 453969 h 4048081"/>
                  <a:gd name="connsiteX49" fmla="*/ 2367657 w 4740335"/>
                  <a:gd name="connsiteY49" fmla="*/ 907938 h 4048081"/>
                  <a:gd name="connsiteX50" fmla="*/ 1916196 w 4740335"/>
                  <a:gd name="connsiteY50" fmla="*/ 453969 h 4048081"/>
                  <a:gd name="connsiteX51" fmla="*/ 2367657 w 4740335"/>
                  <a:gd name="connsiteY51" fmla="*/ 0 h 4048081"/>
                  <a:gd name="connsiteX0" fmla="*/ 3683614 w 4740335"/>
                  <a:gd name="connsiteY0" fmla="*/ 1098549 h 4048081"/>
                  <a:gd name="connsiteX1" fmla="*/ 4502870 w 4740335"/>
                  <a:gd name="connsiteY1" fmla="*/ 1098549 h 4048081"/>
                  <a:gd name="connsiteX2" fmla="*/ 4740335 w 4740335"/>
                  <a:gd name="connsiteY2" fmla="*/ 1335514 h 4048081"/>
                  <a:gd name="connsiteX3" fmla="*/ 4740335 w 4740335"/>
                  <a:gd name="connsiteY3" fmla="*/ 2449249 h 4048081"/>
                  <a:gd name="connsiteX4" fmla="*/ 4502870 w 4740335"/>
                  <a:gd name="connsiteY4" fmla="*/ 2686214 h 4048081"/>
                  <a:gd name="connsiteX5" fmla="*/ 4502870 w 4740335"/>
                  <a:gd name="connsiteY5" fmla="*/ 3480046 h 4048081"/>
                  <a:gd name="connsiteX6" fmla="*/ 4265405 w 4740335"/>
                  <a:gd name="connsiteY6" fmla="*/ 3717011 h 4048081"/>
                  <a:gd name="connsiteX7" fmla="*/ 3909206 w 4740335"/>
                  <a:gd name="connsiteY7" fmla="*/ 3717011 h 4048081"/>
                  <a:gd name="connsiteX8" fmla="*/ 3683614 w 4740335"/>
                  <a:gd name="connsiteY8" fmla="*/ 3480046 h 4048081"/>
                  <a:gd name="connsiteX9" fmla="*/ 3683614 w 4740335"/>
                  <a:gd name="connsiteY9" fmla="*/ 2686214 h 4048081"/>
                  <a:gd name="connsiteX10" fmla="*/ 3446148 w 4740335"/>
                  <a:gd name="connsiteY10" fmla="*/ 2449249 h 4048081"/>
                  <a:gd name="connsiteX11" fmla="*/ 3446148 w 4740335"/>
                  <a:gd name="connsiteY11" fmla="*/ 1335514 h 4048081"/>
                  <a:gd name="connsiteX12" fmla="*/ 3683614 w 4740335"/>
                  <a:gd name="connsiteY12" fmla="*/ 1098549 h 4048081"/>
                  <a:gd name="connsiteX13" fmla="*/ 236546 w 4740335"/>
                  <a:gd name="connsiteY13" fmla="*/ 1098549 h 4048081"/>
                  <a:gd name="connsiteX14" fmla="*/ 1052628 w 4740335"/>
                  <a:gd name="connsiteY14" fmla="*/ 1098549 h 4048081"/>
                  <a:gd name="connsiteX15" fmla="*/ 1289174 w 4740335"/>
                  <a:gd name="connsiteY15" fmla="*/ 1335514 h 4048081"/>
                  <a:gd name="connsiteX16" fmla="*/ 1289174 w 4740335"/>
                  <a:gd name="connsiteY16" fmla="*/ 2449249 h 4048081"/>
                  <a:gd name="connsiteX17" fmla="*/ 1052628 w 4740335"/>
                  <a:gd name="connsiteY17" fmla="*/ 2686214 h 4048081"/>
                  <a:gd name="connsiteX18" fmla="*/ 1052628 w 4740335"/>
                  <a:gd name="connsiteY18" fmla="*/ 3480046 h 4048081"/>
                  <a:gd name="connsiteX19" fmla="*/ 827910 w 4740335"/>
                  <a:gd name="connsiteY19" fmla="*/ 3717011 h 4048081"/>
                  <a:gd name="connsiteX20" fmla="*/ 473091 w 4740335"/>
                  <a:gd name="connsiteY20" fmla="*/ 3717011 h 4048081"/>
                  <a:gd name="connsiteX21" fmla="*/ 236546 w 4740335"/>
                  <a:gd name="connsiteY21" fmla="*/ 3480046 h 4048081"/>
                  <a:gd name="connsiteX22" fmla="*/ 236546 w 4740335"/>
                  <a:gd name="connsiteY22" fmla="*/ 2686214 h 4048081"/>
                  <a:gd name="connsiteX23" fmla="*/ 0 w 4740335"/>
                  <a:gd name="connsiteY23" fmla="*/ 2449249 h 4048081"/>
                  <a:gd name="connsiteX24" fmla="*/ 0 w 4740335"/>
                  <a:gd name="connsiteY24" fmla="*/ 1335514 h 4048081"/>
                  <a:gd name="connsiteX25" fmla="*/ 236546 w 4740335"/>
                  <a:gd name="connsiteY25" fmla="*/ 1098549 h 4048081"/>
                  <a:gd name="connsiteX26" fmla="*/ 1895194 w 4740335"/>
                  <a:gd name="connsiteY26" fmla="*/ 993211 h 4048081"/>
                  <a:gd name="connsiteX27" fmla="*/ 2845141 w 4740335"/>
                  <a:gd name="connsiteY27" fmla="*/ 993211 h 4048081"/>
                  <a:gd name="connsiteX28" fmla="*/ 3130125 w 4740335"/>
                  <a:gd name="connsiteY28" fmla="*/ 1277385 h 4048081"/>
                  <a:gd name="connsiteX29" fmla="*/ 3130125 w 4740335"/>
                  <a:gd name="connsiteY29" fmla="*/ 2568008 h 4048081"/>
                  <a:gd name="connsiteX30" fmla="*/ 2845141 w 4740335"/>
                  <a:gd name="connsiteY30" fmla="*/ 2852182 h 4048081"/>
                  <a:gd name="connsiteX31" fmla="*/ 2845141 w 4740335"/>
                  <a:gd name="connsiteY31" fmla="*/ 3763907 h 4048081"/>
                  <a:gd name="connsiteX32" fmla="*/ 2572031 w 4740335"/>
                  <a:gd name="connsiteY32" fmla="*/ 4048081 h 4048081"/>
                  <a:gd name="connsiteX33" fmla="*/ 2168304 w 4740335"/>
                  <a:gd name="connsiteY33" fmla="*/ 4048081 h 4048081"/>
                  <a:gd name="connsiteX34" fmla="*/ 1895194 w 4740335"/>
                  <a:gd name="connsiteY34" fmla="*/ 3763907 h 4048081"/>
                  <a:gd name="connsiteX35" fmla="*/ 1895194 w 4740335"/>
                  <a:gd name="connsiteY35" fmla="*/ 2852182 h 4048081"/>
                  <a:gd name="connsiteX36" fmla="*/ 1610210 w 4740335"/>
                  <a:gd name="connsiteY36" fmla="*/ 2568008 h 4048081"/>
                  <a:gd name="connsiteX37" fmla="*/ 1610210 w 4740335"/>
                  <a:gd name="connsiteY37" fmla="*/ 1277385 h 4048081"/>
                  <a:gd name="connsiteX38" fmla="*/ 1895194 w 4740335"/>
                  <a:gd name="connsiteY38" fmla="*/ 993211 h 4048081"/>
                  <a:gd name="connsiteX39" fmla="*/ 4093246 w 4740335"/>
                  <a:gd name="connsiteY39" fmla="*/ 245790 h 4048081"/>
                  <a:gd name="connsiteX40" fmla="*/ 4479495 w 4740335"/>
                  <a:gd name="connsiteY40" fmla="*/ 637055 h 4048081"/>
                  <a:gd name="connsiteX41" fmla="*/ 4093246 w 4740335"/>
                  <a:gd name="connsiteY41" fmla="*/ 1028320 h 4048081"/>
                  <a:gd name="connsiteX42" fmla="*/ 3706997 w 4740335"/>
                  <a:gd name="connsiteY42" fmla="*/ 637055 h 4048081"/>
                  <a:gd name="connsiteX43" fmla="*/ 4093246 w 4740335"/>
                  <a:gd name="connsiteY43" fmla="*/ 245790 h 4048081"/>
                  <a:gd name="connsiteX44" fmla="*/ 644584 w 4740335"/>
                  <a:gd name="connsiteY44" fmla="*/ 245790 h 4048081"/>
                  <a:gd name="connsiteX45" fmla="*/ 644584 w 4740335"/>
                  <a:gd name="connsiteY45" fmla="*/ 1028320 h 4048081"/>
                  <a:gd name="connsiteX46" fmla="*/ 644584 w 4740335"/>
                  <a:gd name="connsiteY46" fmla="*/ 245790 h 4048081"/>
                  <a:gd name="connsiteX47" fmla="*/ 2367657 w 4740335"/>
                  <a:gd name="connsiteY47" fmla="*/ 0 h 4048081"/>
                  <a:gd name="connsiteX48" fmla="*/ 2819118 w 4740335"/>
                  <a:gd name="connsiteY48" fmla="*/ 453969 h 4048081"/>
                  <a:gd name="connsiteX49" fmla="*/ 2367657 w 4740335"/>
                  <a:gd name="connsiteY49" fmla="*/ 907938 h 4048081"/>
                  <a:gd name="connsiteX50" fmla="*/ 1916196 w 4740335"/>
                  <a:gd name="connsiteY50" fmla="*/ 453969 h 4048081"/>
                  <a:gd name="connsiteX51" fmla="*/ 2367657 w 4740335"/>
                  <a:gd name="connsiteY51" fmla="*/ 0 h 4048081"/>
                  <a:gd name="connsiteX0" fmla="*/ 3683614 w 4740335"/>
                  <a:gd name="connsiteY0" fmla="*/ 1098549 h 4048081"/>
                  <a:gd name="connsiteX1" fmla="*/ 4502870 w 4740335"/>
                  <a:gd name="connsiteY1" fmla="*/ 1098549 h 4048081"/>
                  <a:gd name="connsiteX2" fmla="*/ 4740335 w 4740335"/>
                  <a:gd name="connsiteY2" fmla="*/ 1335514 h 4048081"/>
                  <a:gd name="connsiteX3" fmla="*/ 4740335 w 4740335"/>
                  <a:gd name="connsiteY3" fmla="*/ 2449249 h 4048081"/>
                  <a:gd name="connsiteX4" fmla="*/ 4502870 w 4740335"/>
                  <a:gd name="connsiteY4" fmla="*/ 2686214 h 4048081"/>
                  <a:gd name="connsiteX5" fmla="*/ 4502870 w 4740335"/>
                  <a:gd name="connsiteY5" fmla="*/ 3480046 h 4048081"/>
                  <a:gd name="connsiteX6" fmla="*/ 4265405 w 4740335"/>
                  <a:gd name="connsiteY6" fmla="*/ 3717011 h 4048081"/>
                  <a:gd name="connsiteX7" fmla="*/ 3909206 w 4740335"/>
                  <a:gd name="connsiteY7" fmla="*/ 3717011 h 4048081"/>
                  <a:gd name="connsiteX8" fmla="*/ 3683614 w 4740335"/>
                  <a:gd name="connsiteY8" fmla="*/ 3480046 h 4048081"/>
                  <a:gd name="connsiteX9" fmla="*/ 3683614 w 4740335"/>
                  <a:gd name="connsiteY9" fmla="*/ 2686214 h 4048081"/>
                  <a:gd name="connsiteX10" fmla="*/ 3446148 w 4740335"/>
                  <a:gd name="connsiteY10" fmla="*/ 2449249 h 4048081"/>
                  <a:gd name="connsiteX11" fmla="*/ 3446148 w 4740335"/>
                  <a:gd name="connsiteY11" fmla="*/ 1335514 h 4048081"/>
                  <a:gd name="connsiteX12" fmla="*/ 3683614 w 4740335"/>
                  <a:gd name="connsiteY12" fmla="*/ 1098549 h 4048081"/>
                  <a:gd name="connsiteX13" fmla="*/ 236546 w 4740335"/>
                  <a:gd name="connsiteY13" fmla="*/ 1098549 h 4048081"/>
                  <a:gd name="connsiteX14" fmla="*/ 1052628 w 4740335"/>
                  <a:gd name="connsiteY14" fmla="*/ 1098549 h 4048081"/>
                  <a:gd name="connsiteX15" fmla="*/ 1289174 w 4740335"/>
                  <a:gd name="connsiteY15" fmla="*/ 1335514 h 4048081"/>
                  <a:gd name="connsiteX16" fmla="*/ 1289174 w 4740335"/>
                  <a:gd name="connsiteY16" fmla="*/ 2449249 h 4048081"/>
                  <a:gd name="connsiteX17" fmla="*/ 1052628 w 4740335"/>
                  <a:gd name="connsiteY17" fmla="*/ 2686214 h 4048081"/>
                  <a:gd name="connsiteX18" fmla="*/ 1052628 w 4740335"/>
                  <a:gd name="connsiteY18" fmla="*/ 3480046 h 4048081"/>
                  <a:gd name="connsiteX19" fmla="*/ 827910 w 4740335"/>
                  <a:gd name="connsiteY19" fmla="*/ 3717011 h 4048081"/>
                  <a:gd name="connsiteX20" fmla="*/ 473091 w 4740335"/>
                  <a:gd name="connsiteY20" fmla="*/ 3717011 h 4048081"/>
                  <a:gd name="connsiteX21" fmla="*/ 236546 w 4740335"/>
                  <a:gd name="connsiteY21" fmla="*/ 3480046 h 4048081"/>
                  <a:gd name="connsiteX22" fmla="*/ 236546 w 4740335"/>
                  <a:gd name="connsiteY22" fmla="*/ 2686214 h 4048081"/>
                  <a:gd name="connsiteX23" fmla="*/ 0 w 4740335"/>
                  <a:gd name="connsiteY23" fmla="*/ 2449249 h 4048081"/>
                  <a:gd name="connsiteX24" fmla="*/ 0 w 4740335"/>
                  <a:gd name="connsiteY24" fmla="*/ 1335514 h 4048081"/>
                  <a:gd name="connsiteX25" fmla="*/ 236546 w 4740335"/>
                  <a:gd name="connsiteY25" fmla="*/ 1098549 h 4048081"/>
                  <a:gd name="connsiteX26" fmla="*/ 1895194 w 4740335"/>
                  <a:gd name="connsiteY26" fmla="*/ 993211 h 4048081"/>
                  <a:gd name="connsiteX27" fmla="*/ 2845141 w 4740335"/>
                  <a:gd name="connsiteY27" fmla="*/ 993211 h 4048081"/>
                  <a:gd name="connsiteX28" fmla="*/ 3130125 w 4740335"/>
                  <a:gd name="connsiteY28" fmla="*/ 1277385 h 4048081"/>
                  <a:gd name="connsiteX29" fmla="*/ 3130125 w 4740335"/>
                  <a:gd name="connsiteY29" fmla="*/ 2568008 h 4048081"/>
                  <a:gd name="connsiteX30" fmla="*/ 2845141 w 4740335"/>
                  <a:gd name="connsiteY30" fmla="*/ 2852182 h 4048081"/>
                  <a:gd name="connsiteX31" fmla="*/ 2845141 w 4740335"/>
                  <a:gd name="connsiteY31" fmla="*/ 3763907 h 4048081"/>
                  <a:gd name="connsiteX32" fmla="*/ 2572031 w 4740335"/>
                  <a:gd name="connsiteY32" fmla="*/ 4048081 h 4048081"/>
                  <a:gd name="connsiteX33" fmla="*/ 2168304 w 4740335"/>
                  <a:gd name="connsiteY33" fmla="*/ 4048081 h 4048081"/>
                  <a:gd name="connsiteX34" fmla="*/ 1895194 w 4740335"/>
                  <a:gd name="connsiteY34" fmla="*/ 3763907 h 4048081"/>
                  <a:gd name="connsiteX35" fmla="*/ 1895194 w 4740335"/>
                  <a:gd name="connsiteY35" fmla="*/ 2852182 h 4048081"/>
                  <a:gd name="connsiteX36" fmla="*/ 1610210 w 4740335"/>
                  <a:gd name="connsiteY36" fmla="*/ 2568008 h 4048081"/>
                  <a:gd name="connsiteX37" fmla="*/ 1610210 w 4740335"/>
                  <a:gd name="connsiteY37" fmla="*/ 1277385 h 4048081"/>
                  <a:gd name="connsiteX38" fmla="*/ 1895194 w 4740335"/>
                  <a:gd name="connsiteY38" fmla="*/ 993211 h 4048081"/>
                  <a:gd name="connsiteX39" fmla="*/ 4093246 w 4740335"/>
                  <a:gd name="connsiteY39" fmla="*/ 245790 h 4048081"/>
                  <a:gd name="connsiteX40" fmla="*/ 4479495 w 4740335"/>
                  <a:gd name="connsiteY40" fmla="*/ 637055 h 4048081"/>
                  <a:gd name="connsiteX41" fmla="*/ 4093246 w 4740335"/>
                  <a:gd name="connsiteY41" fmla="*/ 1028320 h 4048081"/>
                  <a:gd name="connsiteX42" fmla="*/ 3706997 w 4740335"/>
                  <a:gd name="connsiteY42" fmla="*/ 637055 h 4048081"/>
                  <a:gd name="connsiteX43" fmla="*/ 4093246 w 4740335"/>
                  <a:gd name="connsiteY43" fmla="*/ 245790 h 4048081"/>
                  <a:gd name="connsiteX44" fmla="*/ 644584 w 4740335"/>
                  <a:gd name="connsiteY44" fmla="*/ 245790 h 4048081"/>
                  <a:gd name="connsiteX45" fmla="*/ 644584 w 4740335"/>
                  <a:gd name="connsiteY45" fmla="*/ 1028320 h 4048081"/>
                  <a:gd name="connsiteX46" fmla="*/ 644584 w 4740335"/>
                  <a:gd name="connsiteY46" fmla="*/ 245790 h 4048081"/>
                  <a:gd name="connsiteX47" fmla="*/ 2367657 w 4740335"/>
                  <a:gd name="connsiteY47" fmla="*/ 0 h 4048081"/>
                  <a:gd name="connsiteX48" fmla="*/ 2819118 w 4740335"/>
                  <a:gd name="connsiteY48" fmla="*/ 453969 h 4048081"/>
                  <a:gd name="connsiteX49" fmla="*/ 2367657 w 4740335"/>
                  <a:gd name="connsiteY49" fmla="*/ 907938 h 4048081"/>
                  <a:gd name="connsiteX50" fmla="*/ 1916196 w 4740335"/>
                  <a:gd name="connsiteY50" fmla="*/ 453969 h 4048081"/>
                  <a:gd name="connsiteX51" fmla="*/ 2367657 w 4740335"/>
                  <a:gd name="connsiteY51" fmla="*/ 0 h 4048081"/>
                  <a:gd name="connsiteX0" fmla="*/ 3683614 w 4740335"/>
                  <a:gd name="connsiteY0" fmla="*/ 1098549 h 4048081"/>
                  <a:gd name="connsiteX1" fmla="*/ 4502870 w 4740335"/>
                  <a:gd name="connsiteY1" fmla="*/ 1098549 h 4048081"/>
                  <a:gd name="connsiteX2" fmla="*/ 4740335 w 4740335"/>
                  <a:gd name="connsiteY2" fmla="*/ 1335514 h 4048081"/>
                  <a:gd name="connsiteX3" fmla="*/ 4740335 w 4740335"/>
                  <a:gd name="connsiteY3" fmla="*/ 2449249 h 4048081"/>
                  <a:gd name="connsiteX4" fmla="*/ 4502870 w 4740335"/>
                  <a:gd name="connsiteY4" fmla="*/ 2686214 h 4048081"/>
                  <a:gd name="connsiteX5" fmla="*/ 4502870 w 4740335"/>
                  <a:gd name="connsiteY5" fmla="*/ 3480046 h 4048081"/>
                  <a:gd name="connsiteX6" fmla="*/ 4265405 w 4740335"/>
                  <a:gd name="connsiteY6" fmla="*/ 3717011 h 4048081"/>
                  <a:gd name="connsiteX7" fmla="*/ 3909206 w 4740335"/>
                  <a:gd name="connsiteY7" fmla="*/ 3717011 h 4048081"/>
                  <a:gd name="connsiteX8" fmla="*/ 3683614 w 4740335"/>
                  <a:gd name="connsiteY8" fmla="*/ 3480046 h 4048081"/>
                  <a:gd name="connsiteX9" fmla="*/ 3683614 w 4740335"/>
                  <a:gd name="connsiteY9" fmla="*/ 2686214 h 4048081"/>
                  <a:gd name="connsiteX10" fmla="*/ 3446148 w 4740335"/>
                  <a:gd name="connsiteY10" fmla="*/ 2449249 h 4048081"/>
                  <a:gd name="connsiteX11" fmla="*/ 3446148 w 4740335"/>
                  <a:gd name="connsiteY11" fmla="*/ 1335514 h 4048081"/>
                  <a:gd name="connsiteX12" fmla="*/ 3683614 w 4740335"/>
                  <a:gd name="connsiteY12" fmla="*/ 1098549 h 4048081"/>
                  <a:gd name="connsiteX13" fmla="*/ 236546 w 4740335"/>
                  <a:gd name="connsiteY13" fmla="*/ 1098549 h 4048081"/>
                  <a:gd name="connsiteX14" fmla="*/ 1052628 w 4740335"/>
                  <a:gd name="connsiteY14" fmla="*/ 1098549 h 4048081"/>
                  <a:gd name="connsiteX15" fmla="*/ 1289174 w 4740335"/>
                  <a:gd name="connsiteY15" fmla="*/ 1335514 h 4048081"/>
                  <a:gd name="connsiteX16" fmla="*/ 1289174 w 4740335"/>
                  <a:gd name="connsiteY16" fmla="*/ 2449249 h 4048081"/>
                  <a:gd name="connsiteX17" fmla="*/ 1052628 w 4740335"/>
                  <a:gd name="connsiteY17" fmla="*/ 2686214 h 4048081"/>
                  <a:gd name="connsiteX18" fmla="*/ 1052628 w 4740335"/>
                  <a:gd name="connsiteY18" fmla="*/ 3480046 h 4048081"/>
                  <a:gd name="connsiteX19" fmla="*/ 827910 w 4740335"/>
                  <a:gd name="connsiteY19" fmla="*/ 3717011 h 4048081"/>
                  <a:gd name="connsiteX20" fmla="*/ 473091 w 4740335"/>
                  <a:gd name="connsiteY20" fmla="*/ 3717011 h 4048081"/>
                  <a:gd name="connsiteX21" fmla="*/ 236546 w 4740335"/>
                  <a:gd name="connsiteY21" fmla="*/ 3480046 h 4048081"/>
                  <a:gd name="connsiteX22" fmla="*/ 236546 w 4740335"/>
                  <a:gd name="connsiteY22" fmla="*/ 2686214 h 4048081"/>
                  <a:gd name="connsiteX23" fmla="*/ 0 w 4740335"/>
                  <a:gd name="connsiteY23" fmla="*/ 2449249 h 4048081"/>
                  <a:gd name="connsiteX24" fmla="*/ 0 w 4740335"/>
                  <a:gd name="connsiteY24" fmla="*/ 1335514 h 4048081"/>
                  <a:gd name="connsiteX25" fmla="*/ 236546 w 4740335"/>
                  <a:gd name="connsiteY25" fmla="*/ 1098549 h 4048081"/>
                  <a:gd name="connsiteX26" fmla="*/ 1895194 w 4740335"/>
                  <a:gd name="connsiteY26" fmla="*/ 993211 h 4048081"/>
                  <a:gd name="connsiteX27" fmla="*/ 2845141 w 4740335"/>
                  <a:gd name="connsiteY27" fmla="*/ 993211 h 4048081"/>
                  <a:gd name="connsiteX28" fmla="*/ 3130125 w 4740335"/>
                  <a:gd name="connsiteY28" fmla="*/ 1277385 h 4048081"/>
                  <a:gd name="connsiteX29" fmla="*/ 3130125 w 4740335"/>
                  <a:gd name="connsiteY29" fmla="*/ 2568008 h 4048081"/>
                  <a:gd name="connsiteX30" fmla="*/ 2845141 w 4740335"/>
                  <a:gd name="connsiteY30" fmla="*/ 2852182 h 4048081"/>
                  <a:gd name="connsiteX31" fmla="*/ 2845141 w 4740335"/>
                  <a:gd name="connsiteY31" fmla="*/ 3763907 h 4048081"/>
                  <a:gd name="connsiteX32" fmla="*/ 2572031 w 4740335"/>
                  <a:gd name="connsiteY32" fmla="*/ 4048081 h 4048081"/>
                  <a:gd name="connsiteX33" fmla="*/ 2168304 w 4740335"/>
                  <a:gd name="connsiteY33" fmla="*/ 4048081 h 4048081"/>
                  <a:gd name="connsiteX34" fmla="*/ 1895194 w 4740335"/>
                  <a:gd name="connsiteY34" fmla="*/ 3763907 h 4048081"/>
                  <a:gd name="connsiteX35" fmla="*/ 1895194 w 4740335"/>
                  <a:gd name="connsiteY35" fmla="*/ 2852182 h 4048081"/>
                  <a:gd name="connsiteX36" fmla="*/ 1610210 w 4740335"/>
                  <a:gd name="connsiteY36" fmla="*/ 2568008 h 4048081"/>
                  <a:gd name="connsiteX37" fmla="*/ 1610210 w 4740335"/>
                  <a:gd name="connsiteY37" fmla="*/ 1277385 h 4048081"/>
                  <a:gd name="connsiteX38" fmla="*/ 1895194 w 4740335"/>
                  <a:gd name="connsiteY38" fmla="*/ 993211 h 4048081"/>
                  <a:gd name="connsiteX39" fmla="*/ 4093246 w 4740335"/>
                  <a:gd name="connsiteY39" fmla="*/ 245790 h 4048081"/>
                  <a:gd name="connsiteX40" fmla="*/ 4479495 w 4740335"/>
                  <a:gd name="connsiteY40" fmla="*/ 637055 h 4048081"/>
                  <a:gd name="connsiteX41" fmla="*/ 4093246 w 4740335"/>
                  <a:gd name="connsiteY41" fmla="*/ 1028320 h 4048081"/>
                  <a:gd name="connsiteX42" fmla="*/ 3706997 w 4740335"/>
                  <a:gd name="connsiteY42" fmla="*/ 637055 h 4048081"/>
                  <a:gd name="connsiteX43" fmla="*/ 4093246 w 4740335"/>
                  <a:gd name="connsiteY43" fmla="*/ 245790 h 4048081"/>
                  <a:gd name="connsiteX44" fmla="*/ 2367657 w 4740335"/>
                  <a:gd name="connsiteY44" fmla="*/ 0 h 4048081"/>
                  <a:gd name="connsiteX45" fmla="*/ 2819118 w 4740335"/>
                  <a:gd name="connsiteY45" fmla="*/ 453969 h 4048081"/>
                  <a:gd name="connsiteX46" fmla="*/ 2367657 w 4740335"/>
                  <a:gd name="connsiteY46" fmla="*/ 907938 h 4048081"/>
                  <a:gd name="connsiteX47" fmla="*/ 1916196 w 4740335"/>
                  <a:gd name="connsiteY47" fmla="*/ 453969 h 4048081"/>
                  <a:gd name="connsiteX48" fmla="*/ 2367657 w 4740335"/>
                  <a:gd name="connsiteY48" fmla="*/ 0 h 4048081"/>
                  <a:gd name="connsiteX0" fmla="*/ 3683614 w 4740335"/>
                  <a:gd name="connsiteY0" fmla="*/ 1098549 h 4048081"/>
                  <a:gd name="connsiteX1" fmla="*/ 4502870 w 4740335"/>
                  <a:gd name="connsiteY1" fmla="*/ 1098549 h 4048081"/>
                  <a:gd name="connsiteX2" fmla="*/ 4740335 w 4740335"/>
                  <a:gd name="connsiteY2" fmla="*/ 1335514 h 4048081"/>
                  <a:gd name="connsiteX3" fmla="*/ 4740335 w 4740335"/>
                  <a:gd name="connsiteY3" fmla="*/ 2449249 h 4048081"/>
                  <a:gd name="connsiteX4" fmla="*/ 4502870 w 4740335"/>
                  <a:gd name="connsiteY4" fmla="*/ 2686214 h 4048081"/>
                  <a:gd name="connsiteX5" fmla="*/ 4502870 w 4740335"/>
                  <a:gd name="connsiteY5" fmla="*/ 3480046 h 4048081"/>
                  <a:gd name="connsiteX6" fmla="*/ 4265405 w 4740335"/>
                  <a:gd name="connsiteY6" fmla="*/ 3717011 h 4048081"/>
                  <a:gd name="connsiteX7" fmla="*/ 3909206 w 4740335"/>
                  <a:gd name="connsiteY7" fmla="*/ 3717011 h 4048081"/>
                  <a:gd name="connsiteX8" fmla="*/ 3683614 w 4740335"/>
                  <a:gd name="connsiteY8" fmla="*/ 3480046 h 4048081"/>
                  <a:gd name="connsiteX9" fmla="*/ 3683614 w 4740335"/>
                  <a:gd name="connsiteY9" fmla="*/ 2686214 h 4048081"/>
                  <a:gd name="connsiteX10" fmla="*/ 3446148 w 4740335"/>
                  <a:gd name="connsiteY10" fmla="*/ 2449249 h 4048081"/>
                  <a:gd name="connsiteX11" fmla="*/ 3446148 w 4740335"/>
                  <a:gd name="connsiteY11" fmla="*/ 1335514 h 4048081"/>
                  <a:gd name="connsiteX12" fmla="*/ 3683614 w 4740335"/>
                  <a:gd name="connsiteY12" fmla="*/ 1098549 h 4048081"/>
                  <a:gd name="connsiteX13" fmla="*/ 236546 w 4740335"/>
                  <a:gd name="connsiteY13" fmla="*/ 1098549 h 4048081"/>
                  <a:gd name="connsiteX14" fmla="*/ 1289174 w 4740335"/>
                  <a:gd name="connsiteY14" fmla="*/ 1335514 h 4048081"/>
                  <a:gd name="connsiteX15" fmla="*/ 1289174 w 4740335"/>
                  <a:gd name="connsiteY15" fmla="*/ 2449249 h 4048081"/>
                  <a:gd name="connsiteX16" fmla="*/ 1052628 w 4740335"/>
                  <a:gd name="connsiteY16" fmla="*/ 2686214 h 4048081"/>
                  <a:gd name="connsiteX17" fmla="*/ 1052628 w 4740335"/>
                  <a:gd name="connsiteY17" fmla="*/ 3480046 h 4048081"/>
                  <a:gd name="connsiteX18" fmla="*/ 827910 w 4740335"/>
                  <a:gd name="connsiteY18" fmla="*/ 3717011 h 4048081"/>
                  <a:gd name="connsiteX19" fmla="*/ 473091 w 4740335"/>
                  <a:gd name="connsiteY19" fmla="*/ 3717011 h 4048081"/>
                  <a:gd name="connsiteX20" fmla="*/ 236546 w 4740335"/>
                  <a:gd name="connsiteY20" fmla="*/ 3480046 h 4048081"/>
                  <a:gd name="connsiteX21" fmla="*/ 236546 w 4740335"/>
                  <a:gd name="connsiteY21" fmla="*/ 2686214 h 4048081"/>
                  <a:gd name="connsiteX22" fmla="*/ 0 w 4740335"/>
                  <a:gd name="connsiteY22" fmla="*/ 2449249 h 4048081"/>
                  <a:gd name="connsiteX23" fmla="*/ 0 w 4740335"/>
                  <a:gd name="connsiteY23" fmla="*/ 1335514 h 4048081"/>
                  <a:gd name="connsiteX24" fmla="*/ 236546 w 4740335"/>
                  <a:gd name="connsiteY24" fmla="*/ 1098549 h 4048081"/>
                  <a:gd name="connsiteX25" fmla="*/ 1895194 w 4740335"/>
                  <a:gd name="connsiteY25" fmla="*/ 993211 h 4048081"/>
                  <a:gd name="connsiteX26" fmla="*/ 2845141 w 4740335"/>
                  <a:gd name="connsiteY26" fmla="*/ 993211 h 4048081"/>
                  <a:gd name="connsiteX27" fmla="*/ 3130125 w 4740335"/>
                  <a:gd name="connsiteY27" fmla="*/ 1277385 h 4048081"/>
                  <a:gd name="connsiteX28" fmla="*/ 3130125 w 4740335"/>
                  <a:gd name="connsiteY28" fmla="*/ 2568008 h 4048081"/>
                  <a:gd name="connsiteX29" fmla="*/ 2845141 w 4740335"/>
                  <a:gd name="connsiteY29" fmla="*/ 2852182 h 4048081"/>
                  <a:gd name="connsiteX30" fmla="*/ 2845141 w 4740335"/>
                  <a:gd name="connsiteY30" fmla="*/ 3763907 h 4048081"/>
                  <a:gd name="connsiteX31" fmla="*/ 2572031 w 4740335"/>
                  <a:gd name="connsiteY31" fmla="*/ 4048081 h 4048081"/>
                  <a:gd name="connsiteX32" fmla="*/ 2168304 w 4740335"/>
                  <a:gd name="connsiteY32" fmla="*/ 4048081 h 4048081"/>
                  <a:gd name="connsiteX33" fmla="*/ 1895194 w 4740335"/>
                  <a:gd name="connsiteY33" fmla="*/ 3763907 h 4048081"/>
                  <a:gd name="connsiteX34" fmla="*/ 1895194 w 4740335"/>
                  <a:gd name="connsiteY34" fmla="*/ 2852182 h 4048081"/>
                  <a:gd name="connsiteX35" fmla="*/ 1610210 w 4740335"/>
                  <a:gd name="connsiteY35" fmla="*/ 2568008 h 4048081"/>
                  <a:gd name="connsiteX36" fmla="*/ 1610210 w 4740335"/>
                  <a:gd name="connsiteY36" fmla="*/ 1277385 h 4048081"/>
                  <a:gd name="connsiteX37" fmla="*/ 1895194 w 4740335"/>
                  <a:gd name="connsiteY37" fmla="*/ 993211 h 4048081"/>
                  <a:gd name="connsiteX38" fmla="*/ 4093246 w 4740335"/>
                  <a:gd name="connsiteY38" fmla="*/ 245790 h 4048081"/>
                  <a:gd name="connsiteX39" fmla="*/ 4479495 w 4740335"/>
                  <a:gd name="connsiteY39" fmla="*/ 637055 h 4048081"/>
                  <a:gd name="connsiteX40" fmla="*/ 4093246 w 4740335"/>
                  <a:gd name="connsiteY40" fmla="*/ 1028320 h 4048081"/>
                  <a:gd name="connsiteX41" fmla="*/ 3706997 w 4740335"/>
                  <a:gd name="connsiteY41" fmla="*/ 637055 h 4048081"/>
                  <a:gd name="connsiteX42" fmla="*/ 4093246 w 4740335"/>
                  <a:gd name="connsiteY42" fmla="*/ 245790 h 4048081"/>
                  <a:gd name="connsiteX43" fmla="*/ 2367657 w 4740335"/>
                  <a:gd name="connsiteY43" fmla="*/ 0 h 4048081"/>
                  <a:gd name="connsiteX44" fmla="*/ 2819118 w 4740335"/>
                  <a:gd name="connsiteY44" fmla="*/ 453969 h 4048081"/>
                  <a:gd name="connsiteX45" fmla="*/ 2367657 w 4740335"/>
                  <a:gd name="connsiteY45" fmla="*/ 907938 h 4048081"/>
                  <a:gd name="connsiteX46" fmla="*/ 1916196 w 4740335"/>
                  <a:gd name="connsiteY46" fmla="*/ 453969 h 4048081"/>
                  <a:gd name="connsiteX47" fmla="*/ 2367657 w 4740335"/>
                  <a:gd name="connsiteY47" fmla="*/ 0 h 4048081"/>
                  <a:gd name="connsiteX0" fmla="*/ 3779109 w 4835830"/>
                  <a:gd name="connsiteY0" fmla="*/ 1098549 h 4048081"/>
                  <a:gd name="connsiteX1" fmla="*/ 4598365 w 4835830"/>
                  <a:gd name="connsiteY1" fmla="*/ 1098549 h 4048081"/>
                  <a:gd name="connsiteX2" fmla="*/ 4835830 w 4835830"/>
                  <a:gd name="connsiteY2" fmla="*/ 1335514 h 4048081"/>
                  <a:gd name="connsiteX3" fmla="*/ 4835830 w 4835830"/>
                  <a:gd name="connsiteY3" fmla="*/ 2449249 h 4048081"/>
                  <a:gd name="connsiteX4" fmla="*/ 4598365 w 4835830"/>
                  <a:gd name="connsiteY4" fmla="*/ 2686214 h 4048081"/>
                  <a:gd name="connsiteX5" fmla="*/ 4598365 w 4835830"/>
                  <a:gd name="connsiteY5" fmla="*/ 3480046 h 4048081"/>
                  <a:gd name="connsiteX6" fmla="*/ 4360900 w 4835830"/>
                  <a:gd name="connsiteY6" fmla="*/ 3717011 h 4048081"/>
                  <a:gd name="connsiteX7" fmla="*/ 4004701 w 4835830"/>
                  <a:gd name="connsiteY7" fmla="*/ 3717011 h 4048081"/>
                  <a:gd name="connsiteX8" fmla="*/ 3779109 w 4835830"/>
                  <a:gd name="connsiteY8" fmla="*/ 3480046 h 4048081"/>
                  <a:gd name="connsiteX9" fmla="*/ 3779109 w 4835830"/>
                  <a:gd name="connsiteY9" fmla="*/ 2686214 h 4048081"/>
                  <a:gd name="connsiteX10" fmla="*/ 3541643 w 4835830"/>
                  <a:gd name="connsiteY10" fmla="*/ 2449249 h 4048081"/>
                  <a:gd name="connsiteX11" fmla="*/ 3541643 w 4835830"/>
                  <a:gd name="connsiteY11" fmla="*/ 1335514 h 4048081"/>
                  <a:gd name="connsiteX12" fmla="*/ 3779109 w 4835830"/>
                  <a:gd name="connsiteY12" fmla="*/ 1098549 h 4048081"/>
                  <a:gd name="connsiteX13" fmla="*/ 95495 w 4835830"/>
                  <a:gd name="connsiteY13" fmla="*/ 1335514 h 4048081"/>
                  <a:gd name="connsiteX14" fmla="*/ 1384669 w 4835830"/>
                  <a:gd name="connsiteY14" fmla="*/ 1335514 h 4048081"/>
                  <a:gd name="connsiteX15" fmla="*/ 1384669 w 4835830"/>
                  <a:gd name="connsiteY15" fmla="*/ 2449249 h 4048081"/>
                  <a:gd name="connsiteX16" fmla="*/ 1148123 w 4835830"/>
                  <a:gd name="connsiteY16" fmla="*/ 2686214 h 4048081"/>
                  <a:gd name="connsiteX17" fmla="*/ 1148123 w 4835830"/>
                  <a:gd name="connsiteY17" fmla="*/ 3480046 h 4048081"/>
                  <a:gd name="connsiteX18" fmla="*/ 923405 w 4835830"/>
                  <a:gd name="connsiteY18" fmla="*/ 3717011 h 4048081"/>
                  <a:gd name="connsiteX19" fmla="*/ 568586 w 4835830"/>
                  <a:gd name="connsiteY19" fmla="*/ 3717011 h 4048081"/>
                  <a:gd name="connsiteX20" fmla="*/ 332041 w 4835830"/>
                  <a:gd name="connsiteY20" fmla="*/ 3480046 h 4048081"/>
                  <a:gd name="connsiteX21" fmla="*/ 332041 w 4835830"/>
                  <a:gd name="connsiteY21" fmla="*/ 2686214 h 4048081"/>
                  <a:gd name="connsiteX22" fmla="*/ 95495 w 4835830"/>
                  <a:gd name="connsiteY22" fmla="*/ 2449249 h 4048081"/>
                  <a:gd name="connsiteX23" fmla="*/ 95495 w 4835830"/>
                  <a:gd name="connsiteY23" fmla="*/ 1335514 h 4048081"/>
                  <a:gd name="connsiteX24" fmla="*/ 1990689 w 4835830"/>
                  <a:gd name="connsiteY24" fmla="*/ 993211 h 4048081"/>
                  <a:gd name="connsiteX25" fmla="*/ 2940636 w 4835830"/>
                  <a:gd name="connsiteY25" fmla="*/ 993211 h 4048081"/>
                  <a:gd name="connsiteX26" fmla="*/ 3225620 w 4835830"/>
                  <a:gd name="connsiteY26" fmla="*/ 1277385 h 4048081"/>
                  <a:gd name="connsiteX27" fmla="*/ 3225620 w 4835830"/>
                  <a:gd name="connsiteY27" fmla="*/ 2568008 h 4048081"/>
                  <a:gd name="connsiteX28" fmla="*/ 2940636 w 4835830"/>
                  <a:gd name="connsiteY28" fmla="*/ 2852182 h 4048081"/>
                  <a:gd name="connsiteX29" fmla="*/ 2940636 w 4835830"/>
                  <a:gd name="connsiteY29" fmla="*/ 3763907 h 4048081"/>
                  <a:gd name="connsiteX30" fmla="*/ 2667526 w 4835830"/>
                  <a:gd name="connsiteY30" fmla="*/ 4048081 h 4048081"/>
                  <a:gd name="connsiteX31" fmla="*/ 2263799 w 4835830"/>
                  <a:gd name="connsiteY31" fmla="*/ 4048081 h 4048081"/>
                  <a:gd name="connsiteX32" fmla="*/ 1990689 w 4835830"/>
                  <a:gd name="connsiteY32" fmla="*/ 3763907 h 4048081"/>
                  <a:gd name="connsiteX33" fmla="*/ 1990689 w 4835830"/>
                  <a:gd name="connsiteY33" fmla="*/ 2852182 h 4048081"/>
                  <a:gd name="connsiteX34" fmla="*/ 1705705 w 4835830"/>
                  <a:gd name="connsiteY34" fmla="*/ 2568008 h 4048081"/>
                  <a:gd name="connsiteX35" fmla="*/ 1705705 w 4835830"/>
                  <a:gd name="connsiteY35" fmla="*/ 1277385 h 4048081"/>
                  <a:gd name="connsiteX36" fmla="*/ 1990689 w 4835830"/>
                  <a:gd name="connsiteY36" fmla="*/ 993211 h 4048081"/>
                  <a:gd name="connsiteX37" fmla="*/ 4188741 w 4835830"/>
                  <a:gd name="connsiteY37" fmla="*/ 245790 h 4048081"/>
                  <a:gd name="connsiteX38" fmla="*/ 4574990 w 4835830"/>
                  <a:gd name="connsiteY38" fmla="*/ 637055 h 4048081"/>
                  <a:gd name="connsiteX39" fmla="*/ 4188741 w 4835830"/>
                  <a:gd name="connsiteY39" fmla="*/ 1028320 h 4048081"/>
                  <a:gd name="connsiteX40" fmla="*/ 3802492 w 4835830"/>
                  <a:gd name="connsiteY40" fmla="*/ 637055 h 4048081"/>
                  <a:gd name="connsiteX41" fmla="*/ 4188741 w 4835830"/>
                  <a:gd name="connsiteY41" fmla="*/ 245790 h 4048081"/>
                  <a:gd name="connsiteX42" fmla="*/ 2463152 w 4835830"/>
                  <a:gd name="connsiteY42" fmla="*/ 0 h 4048081"/>
                  <a:gd name="connsiteX43" fmla="*/ 2914613 w 4835830"/>
                  <a:gd name="connsiteY43" fmla="*/ 453969 h 4048081"/>
                  <a:gd name="connsiteX44" fmla="*/ 2463152 w 4835830"/>
                  <a:gd name="connsiteY44" fmla="*/ 907938 h 4048081"/>
                  <a:gd name="connsiteX45" fmla="*/ 2011691 w 4835830"/>
                  <a:gd name="connsiteY45" fmla="*/ 453969 h 4048081"/>
                  <a:gd name="connsiteX46" fmla="*/ 2463152 w 4835830"/>
                  <a:gd name="connsiteY46" fmla="*/ 0 h 4048081"/>
                  <a:gd name="connsiteX0" fmla="*/ 3739519 w 4796240"/>
                  <a:gd name="connsiteY0" fmla="*/ 1098549 h 4048081"/>
                  <a:gd name="connsiteX1" fmla="*/ 4558775 w 4796240"/>
                  <a:gd name="connsiteY1" fmla="*/ 1098549 h 4048081"/>
                  <a:gd name="connsiteX2" fmla="*/ 4796240 w 4796240"/>
                  <a:gd name="connsiteY2" fmla="*/ 1335514 h 4048081"/>
                  <a:gd name="connsiteX3" fmla="*/ 4796240 w 4796240"/>
                  <a:gd name="connsiteY3" fmla="*/ 2449249 h 4048081"/>
                  <a:gd name="connsiteX4" fmla="*/ 4558775 w 4796240"/>
                  <a:gd name="connsiteY4" fmla="*/ 2686214 h 4048081"/>
                  <a:gd name="connsiteX5" fmla="*/ 4558775 w 4796240"/>
                  <a:gd name="connsiteY5" fmla="*/ 3480046 h 4048081"/>
                  <a:gd name="connsiteX6" fmla="*/ 4321310 w 4796240"/>
                  <a:gd name="connsiteY6" fmla="*/ 3717011 h 4048081"/>
                  <a:gd name="connsiteX7" fmla="*/ 3965111 w 4796240"/>
                  <a:gd name="connsiteY7" fmla="*/ 3717011 h 4048081"/>
                  <a:gd name="connsiteX8" fmla="*/ 3739519 w 4796240"/>
                  <a:gd name="connsiteY8" fmla="*/ 3480046 h 4048081"/>
                  <a:gd name="connsiteX9" fmla="*/ 3739519 w 4796240"/>
                  <a:gd name="connsiteY9" fmla="*/ 2686214 h 4048081"/>
                  <a:gd name="connsiteX10" fmla="*/ 3502053 w 4796240"/>
                  <a:gd name="connsiteY10" fmla="*/ 2449249 h 4048081"/>
                  <a:gd name="connsiteX11" fmla="*/ 3502053 w 4796240"/>
                  <a:gd name="connsiteY11" fmla="*/ 1335514 h 4048081"/>
                  <a:gd name="connsiteX12" fmla="*/ 3739519 w 4796240"/>
                  <a:gd name="connsiteY12" fmla="*/ 1098549 h 4048081"/>
                  <a:gd name="connsiteX13" fmla="*/ 55905 w 4796240"/>
                  <a:gd name="connsiteY13" fmla="*/ 2449249 h 4048081"/>
                  <a:gd name="connsiteX14" fmla="*/ 1345079 w 4796240"/>
                  <a:gd name="connsiteY14" fmla="*/ 1335514 h 4048081"/>
                  <a:gd name="connsiteX15" fmla="*/ 1345079 w 4796240"/>
                  <a:gd name="connsiteY15" fmla="*/ 2449249 h 4048081"/>
                  <a:gd name="connsiteX16" fmla="*/ 1108533 w 4796240"/>
                  <a:gd name="connsiteY16" fmla="*/ 2686214 h 4048081"/>
                  <a:gd name="connsiteX17" fmla="*/ 1108533 w 4796240"/>
                  <a:gd name="connsiteY17" fmla="*/ 3480046 h 4048081"/>
                  <a:gd name="connsiteX18" fmla="*/ 883815 w 4796240"/>
                  <a:gd name="connsiteY18" fmla="*/ 3717011 h 4048081"/>
                  <a:gd name="connsiteX19" fmla="*/ 528996 w 4796240"/>
                  <a:gd name="connsiteY19" fmla="*/ 3717011 h 4048081"/>
                  <a:gd name="connsiteX20" fmla="*/ 292451 w 4796240"/>
                  <a:gd name="connsiteY20" fmla="*/ 3480046 h 4048081"/>
                  <a:gd name="connsiteX21" fmla="*/ 292451 w 4796240"/>
                  <a:gd name="connsiteY21" fmla="*/ 2686214 h 4048081"/>
                  <a:gd name="connsiteX22" fmla="*/ 55905 w 4796240"/>
                  <a:gd name="connsiteY22" fmla="*/ 2449249 h 4048081"/>
                  <a:gd name="connsiteX23" fmla="*/ 1951099 w 4796240"/>
                  <a:gd name="connsiteY23" fmla="*/ 993211 h 4048081"/>
                  <a:gd name="connsiteX24" fmla="*/ 2901046 w 4796240"/>
                  <a:gd name="connsiteY24" fmla="*/ 993211 h 4048081"/>
                  <a:gd name="connsiteX25" fmla="*/ 3186030 w 4796240"/>
                  <a:gd name="connsiteY25" fmla="*/ 1277385 h 4048081"/>
                  <a:gd name="connsiteX26" fmla="*/ 3186030 w 4796240"/>
                  <a:gd name="connsiteY26" fmla="*/ 2568008 h 4048081"/>
                  <a:gd name="connsiteX27" fmla="*/ 2901046 w 4796240"/>
                  <a:gd name="connsiteY27" fmla="*/ 2852182 h 4048081"/>
                  <a:gd name="connsiteX28" fmla="*/ 2901046 w 4796240"/>
                  <a:gd name="connsiteY28" fmla="*/ 3763907 h 4048081"/>
                  <a:gd name="connsiteX29" fmla="*/ 2627936 w 4796240"/>
                  <a:gd name="connsiteY29" fmla="*/ 4048081 h 4048081"/>
                  <a:gd name="connsiteX30" fmla="*/ 2224209 w 4796240"/>
                  <a:gd name="connsiteY30" fmla="*/ 4048081 h 4048081"/>
                  <a:gd name="connsiteX31" fmla="*/ 1951099 w 4796240"/>
                  <a:gd name="connsiteY31" fmla="*/ 3763907 h 4048081"/>
                  <a:gd name="connsiteX32" fmla="*/ 1951099 w 4796240"/>
                  <a:gd name="connsiteY32" fmla="*/ 2852182 h 4048081"/>
                  <a:gd name="connsiteX33" fmla="*/ 1666115 w 4796240"/>
                  <a:gd name="connsiteY33" fmla="*/ 2568008 h 4048081"/>
                  <a:gd name="connsiteX34" fmla="*/ 1666115 w 4796240"/>
                  <a:gd name="connsiteY34" fmla="*/ 1277385 h 4048081"/>
                  <a:gd name="connsiteX35" fmla="*/ 1951099 w 4796240"/>
                  <a:gd name="connsiteY35" fmla="*/ 993211 h 4048081"/>
                  <a:gd name="connsiteX36" fmla="*/ 4149151 w 4796240"/>
                  <a:gd name="connsiteY36" fmla="*/ 245790 h 4048081"/>
                  <a:gd name="connsiteX37" fmla="*/ 4535400 w 4796240"/>
                  <a:gd name="connsiteY37" fmla="*/ 637055 h 4048081"/>
                  <a:gd name="connsiteX38" fmla="*/ 4149151 w 4796240"/>
                  <a:gd name="connsiteY38" fmla="*/ 1028320 h 4048081"/>
                  <a:gd name="connsiteX39" fmla="*/ 3762902 w 4796240"/>
                  <a:gd name="connsiteY39" fmla="*/ 637055 h 4048081"/>
                  <a:gd name="connsiteX40" fmla="*/ 4149151 w 4796240"/>
                  <a:gd name="connsiteY40" fmla="*/ 245790 h 4048081"/>
                  <a:gd name="connsiteX41" fmla="*/ 2423562 w 4796240"/>
                  <a:gd name="connsiteY41" fmla="*/ 0 h 4048081"/>
                  <a:gd name="connsiteX42" fmla="*/ 2875023 w 4796240"/>
                  <a:gd name="connsiteY42" fmla="*/ 453969 h 4048081"/>
                  <a:gd name="connsiteX43" fmla="*/ 2423562 w 4796240"/>
                  <a:gd name="connsiteY43" fmla="*/ 907938 h 4048081"/>
                  <a:gd name="connsiteX44" fmla="*/ 1972101 w 4796240"/>
                  <a:gd name="connsiteY44" fmla="*/ 453969 h 4048081"/>
                  <a:gd name="connsiteX45" fmla="*/ 2423562 w 4796240"/>
                  <a:gd name="connsiteY45" fmla="*/ 0 h 4048081"/>
                  <a:gd name="connsiteX0" fmla="*/ 3739519 w 4796240"/>
                  <a:gd name="connsiteY0" fmla="*/ 1098549 h 4048081"/>
                  <a:gd name="connsiteX1" fmla="*/ 4558775 w 4796240"/>
                  <a:gd name="connsiteY1" fmla="*/ 1098549 h 4048081"/>
                  <a:gd name="connsiteX2" fmla="*/ 4796240 w 4796240"/>
                  <a:gd name="connsiteY2" fmla="*/ 1335514 h 4048081"/>
                  <a:gd name="connsiteX3" fmla="*/ 4796240 w 4796240"/>
                  <a:gd name="connsiteY3" fmla="*/ 2449249 h 4048081"/>
                  <a:gd name="connsiteX4" fmla="*/ 4558775 w 4796240"/>
                  <a:gd name="connsiteY4" fmla="*/ 2686214 h 4048081"/>
                  <a:gd name="connsiteX5" fmla="*/ 4558775 w 4796240"/>
                  <a:gd name="connsiteY5" fmla="*/ 3480046 h 4048081"/>
                  <a:gd name="connsiteX6" fmla="*/ 4321310 w 4796240"/>
                  <a:gd name="connsiteY6" fmla="*/ 3717011 h 4048081"/>
                  <a:gd name="connsiteX7" fmla="*/ 3965111 w 4796240"/>
                  <a:gd name="connsiteY7" fmla="*/ 3717011 h 4048081"/>
                  <a:gd name="connsiteX8" fmla="*/ 3739519 w 4796240"/>
                  <a:gd name="connsiteY8" fmla="*/ 3480046 h 4048081"/>
                  <a:gd name="connsiteX9" fmla="*/ 3739519 w 4796240"/>
                  <a:gd name="connsiteY9" fmla="*/ 2686214 h 4048081"/>
                  <a:gd name="connsiteX10" fmla="*/ 3502053 w 4796240"/>
                  <a:gd name="connsiteY10" fmla="*/ 2449249 h 4048081"/>
                  <a:gd name="connsiteX11" fmla="*/ 3502053 w 4796240"/>
                  <a:gd name="connsiteY11" fmla="*/ 1335514 h 4048081"/>
                  <a:gd name="connsiteX12" fmla="*/ 3739519 w 4796240"/>
                  <a:gd name="connsiteY12" fmla="*/ 1098549 h 4048081"/>
                  <a:gd name="connsiteX13" fmla="*/ 55905 w 4796240"/>
                  <a:gd name="connsiteY13" fmla="*/ 2449249 h 4048081"/>
                  <a:gd name="connsiteX14" fmla="*/ 1345079 w 4796240"/>
                  <a:gd name="connsiteY14" fmla="*/ 2449249 h 4048081"/>
                  <a:gd name="connsiteX15" fmla="*/ 1108533 w 4796240"/>
                  <a:gd name="connsiteY15" fmla="*/ 2686214 h 4048081"/>
                  <a:gd name="connsiteX16" fmla="*/ 1108533 w 4796240"/>
                  <a:gd name="connsiteY16" fmla="*/ 3480046 h 4048081"/>
                  <a:gd name="connsiteX17" fmla="*/ 883815 w 4796240"/>
                  <a:gd name="connsiteY17" fmla="*/ 3717011 h 4048081"/>
                  <a:gd name="connsiteX18" fmla="*/ 528996 w 4796240"/>
                  <a:gd name="connsiteY18" fmla="*/ 3717011 h 4048081"/>
                  <a:gd name="connsiteX19" fmla="*/ 292451 w 4796240"/>
                  <a:gd name="connsiteY19" fmla="*/ 3480046 h 4048081"/>
                  <a:gd name="connsiteX20" fmla="*/ 292451 w 4796240"/>
                  <a:gd name="connsiteY20" fmla="*/ 2686214 h 4048081"/>
                  <a:gd name="connsiteX21" fmla="*/ 55905 w 4796240"/>
                  <a:gd name="connsiteY21" fmla="*/ 2449249 h 4048081"/>
                  <a:gd name="connsiteX22" fmla="*/ 1951099 w 4796240"/>
                  <a:gd name="connsiteY22" fmla="*/ 993211 h 4048081"/>
                  <a:gd name="connsiteX23" fmla="*/ 2901046 w 4796240"/>
                  <a:gd name="connsiteY23" fmla="*/ 993211 h 4048081"/>
                  <a:gd name="connsiteX24" fmla="*/ 3186030 w 4796240"/>
                  <a:gd name="connsiteY24" fmla="*/ 1277385 h 4048081"/>
                  <a:gd name="connsiteX25" fmla="*/ 3186030 w 4796240"/>
                  <a:gd name="connsiteY25" fmla="*/ 2568008 h 4048081"/>
                  <a:gd name="connsiteX26" fmla="*/ 2901046 w 4796240"/>
                  <a:gd name="connsiteY26" fmla="*/ 2852182 h 4048081"/>
                  <a:gd name="connsiteX27" fmla="*/ 2901046 w 4796240"/>
                  <a:gd name="connsiteY27" fmla="*/ 3763907 h 4048081"/>
                  <a:gd name="connsiteX28" fmla="*/ 2627936 w 4796240"/>
                  <a:gd name="connsiteY28" fmla="*/ 4048081 h 4048081"/>
                  <a:gd name="connsiteX29" fmla="*/ 2224209 w 4796240"/>
                  <a:gd name="connsiteY29" fmla="*/ 4048081 h 4048081"/>
                  <a:gd name="connsiteX30" fmla="*/ 1951099 w 4796240"/>
                  <a:gd name="connsiteY30" fmla="*/ 3763907 h 4048081"/>
                  <a:gd name="connsiteX31" fmla="*/ 1951099 w 4796240"/>
                  <a:gd name="connsiteY31" fmla="*/ 2852182 h 4048081"/>
                  <a:gd name="connsiteX32" fmla="*/ 1666115 w 4796240"/>
                  <a:gd name="connsiteY32" fmla="*/ 2568008 h 4048081"/>
                  <a:gd name="connsiteX33" fmla="*/ 1666115 w 4796240"/>
                  <a:gd name="connsiteY33" fmla="*/ 1277385 h 4048081"/>
                  <a:gd name="connsiteX34" fmla="*/ 1951099 w 4796240"/>
                  <a:gd name="connsiteY34" fmla="*/ 993211 h 4048081"/>
                  <a:gd name="connsiteX35" fmla="*/ 4149151 w 4796240"/>
                  <a:gd name="connsiteY35" fmla="*/ 245790 h 4048081"/>
                  <a:gd name="connsiteX36" fmla="*/ 4535400 w 4796240"/>
                  <a:gd name="connsiteY36" fmla="*/ 637055 h 4048081"/>
                  <a:gd name="connsiteX37" fmla="*/ 4149151 w 4796240"/>
                  <a:gd name="connsiteY37" fmla="*/ 1028320 h 4048081"/>
                  <a:gd name="connsiteX38" fmla="*/ 3762902 w 4796240"/>
                  <a:gd name="connsiteY38" fmla="*/ 637055 h 4048081"/>
                  <a:gd name="connsiteX39" fmla="*/ 4149151 w 4796240"/>
                  <a:gd name="connsiteY39" fmla="*/ 245790 h 4048081"/>
                  <a:gd name="connsiteX40" fmla="*/ 2423562 w 4796240"/>
                  <a:gd name="connsiteY40" fmla="*/ 0 h 4048081"/>
                  <a:gd name="connsiteX41" fmla="*/ 2875023 w 4796240"/>
                  <a:gd name="connsiteY41" fmla="*/ 453969 h 4048081"/>
                  <a:gd name="connsiteX42" fmla="*/ 2423562 w 4796240"/>
                  <a:gd name="connsiteY42" fmla="*/ 907938 h 4048081"/>
                  <a:gd name="connsiteX43" fmla="*/ 1972101 w 4796240"/>
                  <a:gd name="connsiteY43" fmla="*/ 453969 h 4048081"/>
                  <a:gd name="connsiteX44" fmla="*/ 2423562 w 4796240"/>
                  <a:gd name="connsiteY44" fmla="*/ 0 h 4048081"/>
                  <a:gd name="connsiteX0" fmla="*/ 3723781 w 4780502"/>
                  <a:gd name="connsiteY0" fmla="*/ 1098549 h 4048081"/>
                  <a:gd name="connsiteX1" fmla="*/ 4543037 w 4780502"/>
                  <a:gd name="connsiteY1" fmla="*/ 1098549 h 4048081"/>
                  <a:gd name="connsiteX2" fmla="*/ 4780502 w 4780502"/>
                  <a:gd name="connsiteY2" fmla="*/ 1335514 h 4048081"/>
                  <a:gd name="connsiteX3" fmla="*/ 4780502 w 4780502"/>
                  <a:gd name="connsiteY3" fmla="*/ 2449249 h 4048081"/>
                  <a:gd name="connsiteX4" fmla="*/ 4543037 w 4780502"/>
                  <a:gd name="connsiteY4" fmla="*/ 2686214 h 4048081"/>
                  <a:gd name="connsiteX5" fmla="*/ 4543037 w 4780502"/>
                  <a:gd name="connsiteY5" fmla="*/ 3480046 h 4048081"/>
                  <a:gd name="connsiteX6" fmla="*/ 4305572 w 4780502"/>
                  <a:gd name="connsiteY6" fmla="*/ 3717011 h 4048081"/>
                  <a:gd name="connsiteX7" fmla="*/ 3949373 w 4780502"/>
                  <a:gd name="connsiteY7" fmla="*/ 3717011 h 4048081"/>
                  <a:gd name="connsiteX8" fmla="*/ 3723781 w 4780502"/>
                  <a:gd name="connsiteY8" fmla="*/ 3480046 h 4048081"/>
                  <a:gd name="connsiteX9" fmla="*/ 3723781 w 4780502"/>
                  <a:gd name="connsiteY9" fmla="*/ 2686214 h 4048081"/>
                  <a:gd name="connsiteX10" fmla="*/ 3486315 w 4780502"/>
                  <a:gd name="connsiteY10" fmla="*/ 2449249 h 4048081"/>
                  <a:gd name="connsiteX11" fmla="*/ 3486315 w 4780502"/>
                  <a:gd name="connsiteY11" fmla="*/ 1335514 h 4048081"/>
                  <a:gd name="connsiteX12" fmla="*/ 3723781 w 4780502"/>
                  <a:gd name="connsiteY12" fmla="*/ 1098549 h 4048081"/>
                  <a:gd name="connsiteX13" fmla="*/ 40167 w 4780502"/>
                  <a:gd name="connsiteY13" fmla="*/ 2449249 h 4048081"/>
                  <a:gd name="connsiteX14" fmla="*/ 1092795 w 4780502"/>
                  <a:gd name="connsiteY14" fmla="*/ 2686214 h 4048081"/>
                  <a:gd name="connsiteX15" fmla="*/ 1092795 w 4780502"/>
                  <a:gd name="connsiteY15" fmla="*/ 3480046 h 4048081"/>
                  <a:gd name="connsiteX16" fmla="*/ 868077 w 4780502"/>
                  <a:gd name="connsiteY16" fmla="*/ 3717011 h 4048081"/>
                  <a:gd name="connsiteX17" fmla="*/ 513258 w 4780502"/>
                  <a:gd name="connsiteY17" fmla="*/ 3717011 h 4048081"/>
                  <a:gd name="connsiteX18" fmla="*/ 276713 w 4780502"/>
                  <a:gd name="connsiteY18" fmla="*/ 3480046 h 4048081"/>
                  <a:gd name="connsiteX19" fmla="*/ 276713 w 4780502"/>
                  <a:gd name="connsiteY19" fmla="*/ 2686214 h 4048081"/>
                  <a:gd name="connsiteX20" fmla="*/ 40167 w 4780502"/>
                  <a:gd name="connsiteY20" fmla="*/ 2449249 h 4048081"/>
                  <a:gd name="connsiteX21" fmla="*/ 1935361 w 4780502"/>
                  <a:gd name="connsiteY21" fmla="*/ 993211 h 4048081"/>
                  <a:gd name="connsiteX22" fmla="*/ 2885308 w 4780502"/>
                  <a:gd name="connsiteY22" fmla="*/ 993211 h 4048081"/>
                  <a:gd name="connsiteX23" fmla="*/ 3170292 w 4780502"/>
                  <a:gd name="connsiteY23" fmla="*/ 1277385 h 4048081"/>
                  <a:gd name="connsiteX24" fmla="*/ 3170292 w 4780502"/>
                  <a:gd name="connsiteY24" fmla="*/ 2568008 h 4048081"/>
                  <a:gd name="connsiteX25" fmla="*/ 2885308 w 4780502"/>
                  <a:gd name="connsiteY25" fmla="*/ 2852182 h 4048081"/>
                  <a:gd name="connsiteX26" fmla="*/ 2885308 w 4780502"/>
                  <a:gd name="connsiteY26" fmla="*/ 3763907 h 4048081"/>
                  <a:gd name="connsiteX27" fmla="*/ 2612198 w 4780502"/>
                  <a:gd name="connsiteY27" fmla="*/ 4048081 h 4048081"/>
                  <a:gd name="connsiteX28" fmla="*/ 2208471 w 4780502"/>
                  <a:gd name="connsiteY28" fmla="*/ 4048081 h 4048081"/>
                  <a:gd name="connsiteX29" fmla="*/ 1935361 w 4780502"/>
                  <a:gd name="connsiteY29" fmla="*/ 3763907 h 4048081"/>
                  <a:gd name="connsiteX30" fmla="*/ 1935361 w 4780502"/>
                  <a:gd name="connsiteY30" fmla="*/ 2852182 h 4048081"/>
                  <a:gd name="connsiteX31" fmla="*/ 1650377 w 4780502"/>
                  <a:gd name="connsiteY31" fmla="*/ 2568008 h 4048081"/>
                  <a:gd name="connsiteX32" fmla="*/ 1650377 w 4780502"/>
                  <a:gd name="connsiteY32" fmla="*/ 1277385 h 4048081"/>
                  <a:gd name="connsiteX33" fmla="*/ 1935361 w 4780502"/>
                  <a:gd name="connsiteY33" fmla="*/ 993211 h 4048081"/>
                  <a:gd name="connsiteX34" fmla="*/ 4133413 w 4780502"/>
                  <a:gd name="connsiteY34" fmla="*/ 245790 h 4048081"/>
                  <a:gd name="connsiteX35" fmla="*/ 4519662 w 4780502"/>
                  <a:gd name="connsiteY35" fmla="*/ 637055 h 4048081"/>
                  <a:gd name="connsiteX36" fmla="*/ 4133413 w 4780502"/>
                  <a:gd name="connsiteY36" fmla="*/ 1028320 h 4048081"/>
                  <a:gd name="connsiteX37" fmla="*/ 3747164 w 4780502"/>
                  <a:gd name="connsiteY37" fmla="*/ 637055 h 4048081"/>
                  <a:gd name="connsiteX38" fmla="*/ 4133413 w 4780502"/>
                  <a:gd name="connsiteY38" fmla="*/ 245790 h 4048081"/>
                  <a:gd name="connsiteX39" fmla="*/ 2407824 w 4780502"/>
                  <a:gd name="connsiteY39" fmla="*/ 0 h 4048081"/>
                  <a:gd name="connsiteX40" fmla="*/ 2859285 w 4780502"/>
                  <a:gd name="connsiteY40" fmla="*/ 453969 h 4048081"/>
                  <a:gd name="connsiteX41" fmla="*/ 2407824 w 4780502"/>
                  <a:gd name="connsiteY41" fmla="*/ 907938 h 4048081"/>
                  <a:gd name="connsiteX42" fmla="*/ 1956363 w 4780502"/>
                  <a:gd name="connsiteY42" fmla="*/ 453969 h 4048081"/>
                  <a:gd name="connsiteX43" fmla="*/ 2407824 w 4780502"/>
                  <a:gd name="connsiteY43" fmla="*/ 0 h 4048081"/>
                  <a:gd name="connsiteX0" fmla="*/ 3723781 w 4780502"/>
                  <a:gd name="connsiteY0" fmla="*/ 1098549 h 4048081"/>
                  <a:gd name="connsiteX1" fmla="*/ 4543037 w 4780502"/>
                  <a:gd name="connsiteY1" fmla="*/ 1098549 h 4048081"/>
                  <a:gd name="connsiteX2" fmla="*/ 4780502 w 4780502"/>
                  <a:gd name="connsiteY2" fmla="*/ 1335514 h 4048081"/>
                  <a:gd name="connsiteX3" fmla="*/ 4780502 w 4780502"/>
                  <a:gd name="connsiteY3" fmla="*/ 2449249 h 4048081"/>
                  <a:gd name="connsiteX4" fmla="*/ 4543037 w 4780502"/>
                  <a:gd name="connsiteY4" fmla="*/ 2686214 h 4048081"/>
                  <a:gd name="connsiteX5" fmla="*/ 4543037 w 4780502"/>
                  <a:gd name="connsiteY5" fmla="*/ 3480046 h 4048081"/>
                  <a:gd name="connsiteX6" fmla="*/ 4305572 w 4780502"/>
                  <a:gd name="connsiteY6" fmla="*/ 3717011 h 4048081"/>
                  <a:gd name="connsiteX7" fmla="*/ 3949373 w 4780502"/>
                  <a:gd name="connsiteY7" fmla="*/ 3717011 h 4048081"/>
                  <a:gd name="connsiteX8" fmla="*/ 3723781 w 4780502"/>
                  <a:gd name="connsiteY8" fmla="*/ 3480046 h 4048081"/>
                  <a:gd name="connsiteX9" fmla="*/ 3723781 w 4780502"/>
                  <a:gd name="connsiteY9" fmla="*/ 2686214 h 4048081"/>
                  <a:gd name="connsiteX10" fmla="*/ 3486315 w 4780502"/>
                  <a:gd name="connsiteY10" fmla="*/ 2449249 h 4048081"/>
                  <a:gd name="connsiteX11" fmla="*/ 3486315 w 4780502"/>
                  <a:gd name="connsiteY11" fmla="*/ 1335514 h 4048081"/>
                  <a:gd name="connsiteX12" fmla="*/ 3723781 w 4780502"/>
                  <a:gd name="connsiteY12" fmla="*/ 1098549 h 4048081"/>
                  <a:gd name="connsiteX13" fmla="*/ 40167 w 4780502"/>
                  <a:gd name="connsiteY13" fmla="*/ 2449250 h 4048081"/>
                  <a:gd name="connsiteX14" fmla="*/ 1092795 w 4780502"/>
                  <a:gd name="connsiteY14" fmla="*/ 2686214 h 4048081"/>
                  <a:gd name="connsiteX15" fmla="*/ 1092795 w 4780502"/>
                  <a:gd name="connsiteY15" fmla="*/ 3480046 h 4048081"/>
                  <a:gd name="connsiteX16" fmla="*/ 868077 w 4780502"/>
                  <a:gd name="connsiteY16" fmla="*/ 3717011 h 4048081"/>
                  <a:gd name="connsiteX17" fmla="*/ 513258 w 4780502"/>
                  <a:gd name="connsiteY17" fmla="*/ 3717011 h 4048081"/>
                  <a:gd name="connsiteX18" fmla="*/ 276713 w 4780502"/>
                  <a:gd name="connsiteY18" fmla="*/ 3480046 h 4048081"/>
                  <a:gd name="connsiteX19" fmla="*/ 276713 w 4780502"/>
                  <a:gd name="connsiteY19" fmla="*/ 2686214 h 4048081"/>
                  <a:gd name="connsiteX20" fmla="*/ 40167 w 4780502"/>
                  <a:gd name="connsiteY20" fmla="*/ 2449250 h 4048081"/>
                  <a:gd name="connsiteX21" fmla="*/ 1935361 w 4780502"/>
                  <a:gd name="connsiteY21" fmla="*/ 993211 h 4048081"/>
                  <a:gd name="connsiteX22" fmla="*/ 2885308 w 4780502"/>
                  <a:gd name="connsiteY22" fmla="*/ 993211 h 4048081"/>
                  <a:gd name="connsiteX23" fmla="*/ 3170292 w 4780502"/>
                  <a:gd name="connsiteY23" fmla="*/ 1277385 h 4048081"/>
                  <a:gd name="connsiteX24" fmla="*/ 3170292 w 4780502"/>
                  <a:gd name="connsiteY24" fmla="*/ 2568008 h 4048081"/>
                  <a:gd name="connsiteX25" fmla="*/ 2885308 w 4780502"/>
                  <a:gd name="connsiteY25" fmla="*/ 2852182 h 4048081"/>
                  <a:gd name="connsiteX26" fmla="*/ 2885308 w 4780502"/>
                  <a:gd name="connsiteY26" fmla="*/ 3763907 h 4048081"/>
                  <a:gd name="connsiteX27" fmla="*/ 2612198 w 4780502"/>
                  <a:gd name="connsiteY27" fmla="*/ 4048081 h 4048081"/>
                  <a:gd name="connsiteX28" fmla="*/ 2208471 w 4780502"/>
                  <a:gd name="connsiteY28" fmla="*/ 4048081 h 4048081"/>
                  <a:gd name="connsiteX29" fmla="*/ 1935361 w 4780502"/>
                  <a:gd name="connsiteY29" fmla="*/ 3763907 h 4048081"/>
                  <a:gd name="connsiteX30" fmla="*/ 1935361 w 4780502"/>
                  <a:gd name="connsiteY30" fmla="*/ 2852182 h 4048081"/>
                  <a:gd name="connsiteX31" fmla="*/ 1650377 w 4780502"/>
                  <a:gd name="connsiteY31" fmla="*/ 2568008 h 4048081"/>
                  <a:gd name="connsiteX32" fmla="*/ 1650377 w 4780502"/>
                  <a:gd name="connsiteY32" fmla="*/ 1277385 h 4048081"/>
                  <a:gd name="connsiteX33" fmla="*/ 1935361 w 4780502"/>
                  <a:gd name="connsiteY33" fmla="*/ 993211 h 4048081"/>
                  <a:gd name="connsiteX34" fmla="*/ 4133413 w 4780502"/>
                  <a:gd name="connsiteY34" fmla="*/ 245790 h 4048081"/>
                  <a:gd name="connsiteX35" fmla="*/ 4519662 w 4780502"/>
                  <a:gd name="connsiteY35" fmla="*/ 637055 h 4048081"/>
                  <a:gd name="connsiteX36" fmla="*/ 4133413 w 4780502"/>
                  <a:gd name="connsiteY36" fmla="*/ 1028320 h 4048081"/>
                  <a:gd name="connsiteX37" fmla="*/ 3747164 w 4780502"/>
                  <a:gd name="connsiteY37" fmla="*/ 637055 h 4048081"/>
                  <a:gd name="connsiteX38" fmla="*/ 4133413 w 4780502"/>
                  <a:gd name="connsiteY38" fmla="*/ 245790 h 4048081"/>
                  <a:gd name="connsiteX39" fmla="*/ 2407824 w 4780502"/>
                  <a:gd name="connsiteY39" fmla="*/ 0 h 4048081"/>
                  <a:gd name="connsiteX40" fmla="*/ 2859285 w 4780502"/>
                  <a:gd name="connsiteY40" fmla="*/ 453969 h 4048081"/>
                  <a:gd name="connsiteX41" fmla="*/ 2407824 w 4780502"/>
                  <a:gd name="connsiteY41" fmla="*/ 907938 h 4048081"/>
                  <a:gd name="connsiteX42" fmla="*/ 1956363 w 4780502"/>
                  <a:gd name="connsiteY42" fmla="*/ 453969 h 4048081"/>
                  <a:gd name="connsiteX43" fmla="*/ 2407824 w 4780502"/>
                  <a:gd name="connsiteY43" fmla="*/ 0 h 4048081"/>
                  <a:gd name="connsiteX0" fmla="*/ 3447069 w 4503790"/>
                  <a:gd name="connsiteY0" fmla="*/ 1098549 h 4048081"/>
                  <a:gd name="connsiteX1" fmla="*/ 4266325 w 4503790"/>
                  <a:gd name="connsiteY1" fmla="*/ 1098549 h 4048081"/>
                  <a:gd name="connsiteX2" fmla="*/ 4503790 w 4503790"/>
                  <a:gd name="connsiteY2" fmla="*/ 1335514 h 4048081"/>
                  <a:gd name="connsiteX3" fmla="*/ 4503790 w 4503790"/>
                  <a:gd name="connsiteY3" fmla="*/ 2449249 h 4048081"/>
                  <a:gd name="connsiteX4" fmla="*/ 4266325 w 4503790"/>
                  <a:gd name="connsiteY4" fmla="*/ 2686214 h 4048081"/>
                  <a:gd name="connsiteX5" fmla="*/ 4266325 w 4503790"/>
                  <a:gd name="connsiteY5" fmla="*/ 3480046 h 4048081"/>
                  <a:gd name="connsiteX6" fmla="*/ 4028860 w 4503790"/>
                  <a:gd name="connsiteY6" fmla="*/ 3717011 h 4048081"/>
                  <a:gd name="connsiteX7" fmla="*/ 3672661 w 4503790"/>
                  <a:gd name="connsiteY7" fmla="*/ 3717011 h 4048081"/>
                  <a:gd name="connsiteX8" fmla="*/ 3447069 w 4503790"/>
                  <a:gd name="connsiteY8" fmla="*/ 3480046 h 4048081"/>
                  <a:gd name="connsiteX9" fmla="*/ 3447069 w 4503790"/>
                  <a:gd name="connsiteY9" fmla="*/ 2686214 h 4048081"/>
                  <a:gd name="connsiteX10" fmla="*/ 3209603 w 4503790"/>
                  <a:gd name="connsiteY10" fmla="*/ 2449249 h 4048081"/>
                  <a:gd name="connsiteX11" fmla="*/ 3209603 w 4503790"/>
                  <a:gd name="connsiteY11" fmla="*/ 1335514 h 4048081"/>
                  <a:gd name="connsiteX12" fmla="*/ 3447069 w 4503790"/>
                  <a:gd name="connsiteY12" fmla="*/ 1098549 h 4048081"/>
                  <a:gd name="connsiteX13" fmla="*/ 1 w 4503790"/>
                  <a:gd name="connsiteY13" fmla="*/ 2686214 h 4048081"/>
                  <a:gd name="connsiteX14" fmla="*/ 816083 w 4503790"/>
                  <a:gd name="connsiteY14" fmla="*/ 2686214 h 4048081"/>
                  <a:gd name="connsiteX15" fmla="*/ 816083 w 4503790"/>
                  <a:gd name="connsiteY15" fmla="*/ 3480046 h 4048081"/>
                  <a:gd name="connsiteX16" fmla="*/ 591365 w 4503790"/>
                  <a:gd name="connsiteY16" fmla="*/ 3717011 h 4048081"/>
                  <a:gd name="connsiteX17" fmla="*/ 236546 w 4503790"/>
                  <a:gd name="connsiteY17" fmla="*/ 3717011 h 4048081"/>
                  <a:gd name="connsiteX18" fmla="*/ 1 w 4503790"/>
                  <a:gd name="connsiteY18" fmla="*/ 3480046 h 4048081"/>
                  <a:gd name="connsiteX19" fmla="*/ 1 w 4503790"/>
                  <a:gd name="connsiteY19" fmla="*/ 2686214 h 4048081"/>
                  <a:gd name="connsiteX20" fmla="*/ 1658649 w 4503790"/>
                  <a:gd name="connsiteY20" fmla="*/ 993211 h 4048081"/>
                  <a:gd name="connsiteX21" fmla="*/ 2608596 w 4503790"/>
                  <a:gd name="connsiteY21" fmla="*/ 993211 h 4048081"/>
                  <a:gd name="connsiteX22" fmla="*/ 2893580 w 4503790"/>
                  <a:gd name="connsiteY22" fmla="*/ 1277385 h 4048081"/>
                  <a:gd name="connsiteX23" fmla="*/ 2893580 w 4503790"/>
                  <a:gd name="connsiteY23" fmla="*/ 2568008 h 4048081"/>
                  <a:gd name="connsiteX24" fmla="*/ 2608596 w 4503790"/>
                  <a:gd name="connsiteY24" fmla="*/ 2852182 h 4048081"/>
                  <a:gd name="connsiteX25" fmla="*/ 2608596 w 4503790"/>
                  <a:gd name="connsiteY25" fmla="*/ 3763907 h 4048081"/>
                  <a:gd name="connsiteX26" fmla="*/ 2335486 w 4503790"/>
                  <a:gd name="connsiteY26" fmla="*/ 4048081 h 4048081"/>
                  <a:gd name="connsiteX27" fmla="*/ 1931759 w 4503790"/>
                  <a:gd name="connsiteY27" fmla="*/ 4048081 h 4048081"/>
                  <a:gd name="connsiteX28" fmla="*/ 1658649 w 4503790"/>
                  <a:gd name="connsiteY28" fmla="*/ 3763907 h 4048081"/>
                  <a:gd name="connsiteX29" fmla="*/ 1658649 w 4503790"/>
                  <a:gd name="connsiteY29" fmla="*/ 2852182 h 4048081"/>
                  <a:gd name="connsiteX30" fmla="*/ 1373665 w 4503790"/>
                  <a:gd name="connsiteY30" fmla="*/ 2568008 h 4048081"/>
                  <a:gd name="connsiteX31" fmla="*/ 1373665 w 4503790"/>
                  <a:gd name="connsiteY31" fmla="*/ 1277385 h 4048081"/>
                  <a:gd name="connsiteX32" fmla="*/ 1658649 w 4503790"/>
                  <a:gd name="connsiteY32" fmla="*/ 993211 h 4048081"/>
                  <a:gd name="connsiteX33" fmla="*/ 3856701 w 4503790"/>
                  <a:gd name="connsiteY33" fmla="*/ 245790 h 4048081"/>
                  <a:gd name="connsiteX34" fmla="*/ 4242950 w 4503790"/>
                  <a:gd name="connsiteY34" fmla="*/ 637055 h 4048081"/>
                  <a:gd name="connsiteX35" fmla="*/ 3856701 w 4503790"/>
                  <a:gd name="connsiteY35" fmla="*/ 1028320 h 4048081"/>
                  <a:gd name="connsiteX36" fmla="*/ 3470452 w 4503790"/>
                  <a:gd name="connsiteY36" fmla="*/ 637055 h 4048081"/>
                  <a:gd name="connsiteX37" fmla="*/ 3856701 w 4503790"/>
                  <a:gd name="connsiteY37" fmla="*/ 245790 h 4048081"/>
                  <a:gd name="connsiteX38" fmla="*/ 2131112 w 4503790"/>
                  <a:gd name="connsiteY38" fmla="*/ 0 h 4048081"/>
                  <a:gd name="connsiteX39" fmla="*/ 2582573 w 4503790"/>
                  <a:gd name="connsiteY39" fmla="*/ 453969 h 4048081"/>
                  <a:gd name="connsiteX40" fmla="*/ 2131112 w 4503790"/>
                  <a:gd name="connsiteY40" fmla="*/ 907938 h 4048081"/>
                  <a:gd name="connsiteX41" fmla="*/ 1679651 w 4503790"/>
                  <a:gd name="connsiteY41" fmla="*/ 453969 h 4048081"/>
                  <a:gd name="connsiteX42" fmla="*/ 2131112 w 4503790"/>
                  <a:gd name="connsiteY42" fmla="*/ 0 h 4048081"/>
                  <a:gd name="connsiteX0" fmla="*/ 3464590 w 4521311"/>
                  <a:gd name="connsiteY0" fmla="*/ 1098549 h 4048081"/>
                  <a:gd name="connsiteX1" fmla="*/ 4283846 w 4521311"/>
                  <a:gd name="connsiteY1" fmla="*/ 1098549 h 4048081"/>
                  <a:gd name="connsiteX2" fmla="*/ 4521311 w 4521311"/>
                  <a:gd name="connsiteY2" fmla="*/ 1335514 h 4048081"/>
                  <a:gd name="connsiteX3" fmla="*/ 4521311 w 4521311"/>
                  <a:gd name="connsiteY3" fmla="*/ 2449249 h 4048081"/>
                  <a:gd name="connsiteX4" fmla="*/ 4283846 w 4521311"/>
                  <a:gd name="connsiteY4" fmla="*/ 2686214 h 4048081"/>
                  <a:gd name="connsiteX5" fmla="*/ 4283846 w 4521311"/>
                  <a:gd name="connsiteY5" fmla="*/ 3480046 h 4048081"/>
                  <a:gd name="connsiteX6" fmla="*/ 4046381 w 4521311"/>
                  <a:gd name="connsiteY6" fmla="*/ 3717011 h 4048081"/>
                  <a:gd name="connsiteX7" fmla="*/ 3690182 w 4521311"/>
                  <a:gd name="connsiteY7" fmla="*/ 3717011 h 4048081"/>
                  <a:gd name="connsiteX8" fmla="*/ 3464590 w 4521311"/>
                  <a:gd name="connsiteY8" fmla="*/ 3480046 h 4048081"/>
                  <a:gd name="connsiteX9" fmla="*/ 3464590 w 4521311"/>
                  <a:gd name="connsiteY9" fmla="*/ 2686214 h 4048081"/>
                  <a:gd name="connsiteX10" fmla="*/ 3227124 w 4521311"/>
                  <a:gd name="connsiteY10" fmla="*/ 2449249 h 4048081"/>
                  <a:gd name="connsiteX11" fmla="*/ 3227124 w 4521311"/>
                  <a:gd name="connsiteY11" fmla="*/ 1335514 h 4048081"/>
                  <a:gd name="connsiteX12" fmla="*/ 3464590 w 4521311"/>
                  <a:gd name="connsiteY12" fmla="*/ 1098549 h 4048081"/>
                  <a:gd name="connsiteX13" fmla="*/ 17521 w 4521311"/>
                  <a:gd name="connsiteY13" fmla="*/ 2686214 h 4048081"/>
                  <a:gd name="connsiteX14" fmla="*/ 833604 w 4521311"/>
                  <a:gd name="connsiteY14" fmla="*/ 2686214 h 4048081"/>
                  <a:gd name="connsiteX15" fmla="*/ 833604 w 4521311"/>
                  <a:gd name="connsiteY15" fmla="*/ 3480046 h 4048081"/>
                  <a:gd name="connsiteX16" fmla="*/ 608886 w 4521311"/>
                  <a:gd name="connsiteY16" fmla="*/ 3717011 h 4048081"/>
                  <a:gd name="connsiteX17" fmla="*/ 254067 w 4521311"/>
                  <a:gd name="connsiteY17" fmla="*/ 3717011 h 4048081"/>
                  <a:gd name="connsiteX18" fmla="*/ 17522 w 4521311"/>
                  <a:gd name="connsiteY18" fmla="*/ 3480046 h 4048081"/>
                  <a:gd name="connsiteX19" fmla="*/ 17521 w 4521311"/>
                  <a:gd name="connsiteY19" fmla="*/ 2686214 h 4048081"/>
                  <a:gd name="connsiteX20" fmla="*/ 1676170 w 4521311"/>
                  <a:gd name="connsiteY20" fmla="*/ 993211 h 4048081"/>
                  <a:gd name="connsiteX21" fmla="*/ 2626117 w 4521311"/>
                  <a:gd name="connsiteY21" fmla="*/ 993211 h 4048081"/>
                  <a:gd name="connsiteX22" fmla="*/ 2911101 w 4521311"/>
                  <a:gd name="connsiteY22" fmla="*/ 1277385 h 4048081"/>
                  <a:gd name="connsiteX23" fmla="*/ 2911101 w 4521311"/>
                  <a:gd name="connsiteY23" fmla="*/ 2568008 h 4048081"/>
                  <a:gd name="connsiteX24" fmla="*/ 2626117 w 4521311"/>
                  <a:gd name="connsiteY24" fmla="*/ 2852182 h 4048081"/>
                  <a:gd name="connsiteX25" fmla="*/ 2626117 w 4521311"/>
                  <a:gd name="connsiteY25" fmla="*/ 3763907 h 4048081"/>
                  <a:gd name="connsiteX26" fmla="*/ 2353007 w 4521311"/>
                  <a:gd name="connsiteY26" fmla="*/ 4048081 h 4048081"/>
                  <a:gd name="connsiteX27" fmla="*/ 1949280 w 4521311"/>
                  <a:gd name="connsiteY27" fmla="*/ 4048081 h 4048081"/>
                  <a:gd name="connsiteX28" fmla="*/ 1676170 w 4521311"/>
                  <a:gd name="connsiteY28" fmla="*/ 3763907 h 4048081"/>
                  <a:gd name="connsiteX29" fmla="*/ 1676170 w 4521311"/>
                  <a:gd name="connsiteY29" fmla="*/ 2852182 h 4048081"/>
                  <a:gd name="connsiteX30" fmla="*/ 1391186 w 4521311"/>
                  <a:gd name="connsiteY30" fmla="*/ 2568008 h 4048081"/>
                  <a:gd name="connsiteX31" fmla="*/ 1391186 w 4521311"/>
                  <a:gd name="connsiteY31" fmla="*/ 1277385 h 4048081"/>
                  <a:gd name="connsiteX32" fmla="*/ 1676170 w 4521311"/>
                  <a:gd name="connsiteY32" fmla="*/ 993211 h 4048081"/>
                  <a:gd name="connsiteX33" fmla="*/ 3874222 w 4521311"/>
                  <a:gd name="connsiteY33" fmla="*/ 245790 h 4048081"/>
                  <a:gd name="connsiteX34" fmla="*/ 4260471 w 4521311"/>
                  <a:gd name="connsiteY34" fmla="*/ 637055 h 4048081"/>
                  <a:gd name="connsiteX35" fmla="*/ 3874222 w 4521311"/>
                  <a:gd name="connsiteY35" fmla="*/ 1028320 h 4048081"/>
                  <a:gd name="connsiteX36" fmla="*/ 3487973 w 4521311"/>
                  <a:gd name="connsiteY36" fmla="*/ 637055 h 4048081"/>
                  <a:gd name="connsiteX37" fmla="*/ 3874222 w 4521311"/>
                  <a:gd name="connsiteY37" fmla="*/ 245790 h 4048081"/>
                  <a:gd name="connsiteX38" fmla="*/ 2148633 w 4521311"/>
                  <a:gd name="connsiteY38" fmla="*/ 0 h 4048081"/>
                  <a:gd name="connsiteX39" fmla="*/ 2600094 w 4521311"/>
                  <a:gd name="connsiteY39" fmla="*/ 453969 h 4048081"/>
                  <a:gd name="connsiteX40" fmla="*/ 2148633 w 4521311"/>
                  <a:gd name="connsiteY40" fmla="*/ 907938 h 4048081"/>
                  <a:gd name="connsiteX41" fmla="*/ 1697172 w 4521311"/>
                  <a:gd name="connsiteY41" fmla="*/ 453969 h 4048081"/>
                  <a:gd name="connsiteX42" fmla="*/ 2148633 w 4521311"/>
                  <a:gd name="connsiteY42" fmla="*/ 0 h 4048081"/>
                  <a:gd name="connsiteX0" fmla="*/ 3464590 w 4521311"/>
                  <a:gd name="connsiteY0" fmla="*/ 1098549 h 4048081"/>
                  <a:gd name="connsiteX1" fmla="*/ 4283846 w 4521311"/>
                  <a:gd name="connsiteY1" fmla="*/ 1098549 h 4048081"/>
                  <a:gd name="connsiteX2" fmla="*/ 4521311 w 4521311"/>
                  <a:gd name="connsiteY2" fmla="*/ 1335514 h 4048081"/>
                  <a:gd name="connsiteX3" fmla="*/ 4521311 w 4521311"/>
                  <a:gd name="connsiteY3" fmla="*/ 2449249 h 4048081"/>
                  <a:gd name="connsiteX4" fmla="*/ 4283846 w 4521311"/>
                  <a:gd name="connsiteY4" fmla="*/ 2686214 h 4048081"/>
                  <a:gd name="connsiteX5" fmla="*/ 4283846 w 4521311"/>
                  <a:gd name="connsiteY5" fmla="*/ 3480046 h 4048081"/>
                  <a:gd name="connsiteX6" fmla="*/ 4046381 w 4521311"/>
                  <a:gd name="connsiteY6" fmla="*/ 3717011 h 4048081"/>
                  <a:gd name="connsiteX7" fmla="*/ 3690182 w 4521311"/>
                  <a:gd name="connsiteY7" fmla="*/ 3717011 h 4048081"/>
                  <a:gd name="connsiteX8" fmla="*/ 3464590 w 4521311"/>
                  <a:gd name="connsiteY8" fmla="*/ 3480046 h 4048081"/>
                  <a:gd name="connsiteX9" fmla="*/ 3464590 w 4521311"/>
                  <a:gd name="connsiteY9" fmla="*/ 2686214 h 4048081"/>
                  <a:gd name="connsiteX10" fmla="*/ 3227124 w 4521311"/>
                  <a:gd name="connsiteY10" fmla="*/ 2449249 h 4048081"/>
                  <a:gd name="connsiteX11" fmla="*/ 3227124 w 4521311"/>
                  <a:gd name="connsiteY11" fmla="*/ 1335514 h 4048081"/>
                  <a:gd name="connsiteX12" fmla="*/ 3464590 w 4521311"/>
                  <a:gd name="connsiteY12" fmla="*/ 1098549 h 4048081"/>
                  <a:gd name="connsiteX13" fmla="*/ 17521 w 4521311"/>
                  <a:gd name="connsiteY13" fmla="*/ 2686214 h 4048081"/>
                  <a:gd name="connsiteX14" fmla="*/ 833604 w 4521311"/>
                  <a:gd name="connsiteY14" fmla="*/ 2686214 h 4048081"/>
                  <a:gd name="connsiteX15" fmla="*/ 833604 w 4521311"/>
                  <a:gd name="connsiteY15" fmla="*/ 3480046 h 4048081"/>
                  <a:gd name="connsiteX16" fmla="*/ 608886 w 4521311"/>
                  <a:gd name="connsiteY16" fmla="*/ 3717011 h 4048081"/>
                  <a:gd name="connsiteX17" fmla="*/ 254067 w 4521311"/>
                  <a:gd name="connsiteY17" fmla="*/ 3717011 h 4048081"/>
                  <a:gd name="connsiteX18" fmla="*/ 17522 w 4521311"/>
                  <a:gd name="connsiteY18" fmla="*/ 3480046 h 4048081"/>
                  <a:gd name="connsiteX19" fmla="*/ 17521 w 4521311"/>
                  <a:gd name="connsiteY19" fmla="*/ 2686214 h 4048081"/>
                  <a:gd name="connsiteX20" fmla="*/ 1676170 w 4521311"/>
                  <a:gd name="connsiteY20" fmla="*/ 993211 h 4048081"/>
                  <a:gd name="connsiteX21" fmla="*/ 2626117 w 4521311"/>
                  <a:gd name="connsiteY21" fmla="*/ 993211 h 4048081"/>
                  <a:gd name="connsiteX22" fmla="*/ 2911101 w 4521311"/>
                  <a:gd name="connsiteY22" fmla="*/ 1277385 h 4048081"/>
                  <a:gd name="connsiteX23" fmla="*/ 2911101 w 4521311"/>
                  <a:gd name="connsiteY23" fmla="*/ 2568008 h 4048081"/>
                  <a:gd name="connsiteX24" fmla="*/ 2626117 w 4521311"/>
                  <a:gd name="connsiteY24" fmla="*/ 2852182 h 4048081"/>
                  <a:gd name="connsiteX25" fmla="*/ 2626117 w 4521311"/>
                  <a:gd name="connsiteY25" fmla="*/ 3763907 h 4048081"/>
                  <a:gd name="connsiteX26" fmla="*/ 2353007 w 4521311"/>
                  <a:gd name="connsiteY26" fmla="*/ 4048081 h 4048081"/>
                  <a:gd name="connsiteX27" fmla="*/ 1949280 w 4521311"/>
                  <a:gd name="connsiteY27" fmla="*/ 4048081 h 4048081"/>
                  <a:gd name="connsiteX28" fmla="*/ 1676170 w 4521311"/>
                  <a:gd name="connsiteY28" fmla="*/ 3763907 h 4048081"/>
                  <a:gd name="connsiteX29" fmla="*/ 1676170 w 4521311"/>
                  <a:gd name="connsiteY29" fmla="*/ 2852182 h 4048081"/>
                  <a:gd name="connsiteX30" fmla="*/ 1391186 w 4521311"/>
                  <a:gd name="connsiteY30" fmla="*/ 2568008 h 4048081"/>
                  <a:gd name="connsiteX31" fmla="*/ 1391186 w 4521311"/>
                  <a:gd name="connsiteY31" fmla="*/ 1277385 h 4048081"/>
                  <a:gd name="connsiteX32" fmla="*/ 1676170 w 4521311"/>
                  <a:gd name="connsiteY32" fmla="*/ 993211 h 4048081"/>
                  <a:gd name="connsiteX33" fmla="*/ 3874222 w 4521311"/>
                  <a:gd name="connsiteY33" fmla="*/ 245790 h 4048081"/>
                  <a:gd name="connsiteX34" fmla="*/ 4260471 w 4521311"/>
                  <a:gd name="connsiteY34" fmla="*/ 637055 h 4048081"/>
                  <a:gd name="connsiteX35" fmla="*/ 3874222 w 4521311"/>
                  <a:gd name="connsiteY35" fmla="*/ 1028320 h 4048081"/>
                  <a:gd name="connsiteX36" fmla="*/ 3487973 w 4521311"/>
                  <a:gd name="connsiteY36" fmla="*/ 637055 h 4048081"/>
                  <a:gd name="connsiteX37" fmla="*/ 3874222 w 4521311"/>
                  <a:gd name="connsiteY37" fmla="*/ 245790 h 4048081"/>
                  <a:gd name="connsiteX38" fmla="*/ 2148633 w 4521311"/>
                  <a:gd name="connsiteY38" fmla="*/ 0 h 4048081"/>
                  <a:gd name="connsiteX39" fmla="*/ 2600094 w 4521311"/>
                  <a:gd name="connsiteY39" fmla="*/ 453969 h 4048081"/>
                  <a:gd name="connsiteX40" fmla="*/ 2148633 w 4521311"/>
                  <a:gd name="connsiteY40" fmla="*/ 907938 h 4048081"/>
                  <a:gd name="connsiteX41" fmla="*/ 1697172 w 4521311"/>
                  <a:gd name="connsiteY41" fmla="*/ 453969 h 4048081"/>
                  <a:gd name="connsiteX42" fmla="*/ 2148633 w 4521311"/>
                  <a:gd name="connsiteY42" fmla="*/ 0 h 4048081"/>
                  <a:gd name="connsiteX0" fmla="*/ 3464590 w 4521311"/>
                  <a:gd name="connsiteY0" fmla="*/ 1098549 h 4048081"/>
                  <a:gd name="connsiteX1" fmla="*/ 4283846 w 4521311"/>
                  <a:gd name="connsiteY1" fmla="*/ 1098549 h 4048081"/>
                  <a:gd name="connsiteX2" fmla="*/ 4521311 w 4521311"/>
                  <a:gd name="connsiteY2" fmla="*/ 1335514 h 4048081"/>
                  <a:gd name="connsiteX3" fmla="*/ 4521311 w 4521311"/>
                  <a:gd name="connsiteY3" fmla="*/ 2449249 h 4048081"/>
                  <a:gd name="connsiteX4" fmla="*/ 4283846 w 4521311"/>
                  <a:gd name="connsiteY4" fmla="*/ 2686214 h 4048081"/>
                  <a:gd name="connsiteX5" fmla="*/ 4283846 w 4521311"/>
                  <a:gd name="connsiteY5" fmla="*/ 3480046 h 4048081"/>
                  <a:gd name="connsiteX6" fmla="*/ 4046381 w 4521311"/>
                  <a:gd name="connsiteY6" fmla="*/ 3717011 h 4048081"/>
                  <a:gd name="connsiteX7" fmla="*/ 3690182 w 4521311"/>
                  <a:gd name="connsiteY7" fmla="*/ 3717011 h 4048081"/>
                  <a:gd name="connsiteX8" fmla="*/ 3464590 w 4521311"/>
                  <a:gd name="connsiteY8" fmla="*/ 3480046 h 4048081"/>
                  <a:gd name="connsiteX9" fmla="*/ 3464590 w 4521311"/>
                  <a:gd name="connsiteY9" fmla="*/ 2686214 h 4048081"/>
                  <a:gd name="connsiteX10" fmla="*/ 3227124 w 4521311"/>
                  <a:gd name="connsiteY10" fmla="*/ 2449249 h 4048081"/>
                  <a:gd name="connsiteX11" fmla="*/ 3227124 w 4521311"/>
                  <a:gd name="connsiteY11" fmla="*/ 1335514 h 4048081"/>
                  <a:gd name="connsiteX12" fmla="*/ 3464590 w 4521311"/>
                  <a:gd name="connsiteY12" fmla="*/ 1098549 h 4048081"/>
                  <a:gd name="connsiteX13" fmla="*/ 17521 w 4521311"/>
                  <a:gd name="connsiteY13" fmla="*/ 2686214 h 4048081"/>
                  <a:gd name="connsiteX14" fmla="*/ 833604 w 4521311"/>
                  <a:gd name="connsiteY14" fmla="*/ 2686214 h 4048081"/>
                  <a:gd name="connsiteX15" fmla="*/ 833604 w 4521311"/>
                  <a:gd name="connsiteY15" fmla="*/ 3480046 h 4048081"/>
                  <a:gd name="connsiteX16" fmla="*/ 608886 w 4521311"/>
                  <a:gd name="connsiteY16" fmla="*/ 3717011 h 4048081"/>
                  <a:gd name="connsiteX17" fmla="*/ 254067 w 4521311"/>
                  <a:gd name="connsiteY17" fmla="*/ 3717011 h 4048081"/>
                  <a:gd name="connsiteX18" fmla="*/ 17522 w 4521311"/>
                  <a:gd name="connsiteY18" fmla="*/ 3480046 h 4048081"/>
                  <a:gd name="connsiteX19" fmla="*/ 17521 w 4521311"/>
                  <a:gd name="connsiteY19" fmla="*/ 2686214 h 4048081"/>
                  <a:gd name="connsiteX20" fmla="*/ 1676170 w 4521311"/>
                  <a:gd name="connsiteY20" fmla="*/ 993211 h 4048081"/>
                  <a:gd name="connsiteX21" fmla="*/ 2626117 w 4521311"/>
                  <a:gd name="connsiteY21" fmla="*/ 993211 h 4048081"/>
                  <a:gd name="connsiteX22" fmla="*/ 2911101 w 4521311"/>
                  <a:gd name="connsiteY22" fmla="*/ 1277385 h 4048081"/>
                  <a:gd name="connsiteX23" fmla="*/ 2911101 w 4521311"/>
                  <a:gd name="connsiteY23" fmla="*/ 2568008 h 4048081"/>
                  <a:gd name="connsiteX24" fmla="*/ 2626117 w 4521311"/>
                  <a:gd name="connsiteY24" fmla="*/ 2852182 h 4048081"/>
                  <a:gd name="connsiteX25" fmla="*/ 2626117 w 4521311"/>
                  <a:gd name="connsiteY25" fmla="*/ 3763907 h 4048081"/>
                  <a:gd name="connsiteX26" fmla="*/ 2353007 w 4521311"/>
                  <a:gd name="connsiteY26" fmla="*/ 4048081 h 4048081"/>
                  <a:gd name="connsiteX27" fmla="*/ 1949280 w 4521311"/>
                  <a:gd name="connsiteY27" fmla="*/ 4048081 h 4048081"/>
                  <a:gd name="connsiteX28" fmla="*/ 1676170 w 4521311"/>
                  <a:gd name="connsiteY28" fmla="*/ 3763907 h 4048081"/>
                  <a:gd name="connsiteX29" fmla="*/ 1676170 w 4521311"/>
                  <a:gd name="connsiteY29" fmla="*/ 2852182 h 4048081"/>
                  <a:gd name="connsiteX30" fmla="*/ 1391186 w 4521311"/>
                  <a:gd name="connsiteY30" fmla="*/ 2568008 h 4048081"/>
                  <a:gd name="connsiteX31" fmla="*/ 1391186 w 4521311"/>
                  <a:gd name="connsiteY31" fmla="*/ 1277385 h 4048081"/>
                  <a:gd name="connsiteX32" fmla="*/ 1676170 w 4521311"/>
                  <a:gd name="connsiteY32" fmla="*/ 993211 h 4048081"/>
                  <a:gd name="connsiteX33" fmla="*/ 3874222 w 4521311"/>
                  <a:gd name="connsiteY33" fmla="*/ 245790 h 4048081"/>
                  <a:gd name="connsiteX34" fmla="*/ 4260471 w 4521311"/>
                  <a:gd name="connsiteY34" fmla="*/ 637055 h 4048081"/>
                  <a:gd name="connsiteX35" fmla="*/ 3874222 w 4521311"/>
                  <a:gd name="connsiteY35" fmla="*/ 1028320 h 4048081"/>
                  <a:gd name="connsiteX36" fmla="*/ 3487973 w 4521311"/>
                  <a:gd name="connsiteY36" fmla="*/ 637055 h 4048081"/>
                  <a:gd name="connsiteX37" fmla="*/ 3874222 w 4521311"/>
                  <a:gd name="connsiteY37" fmla="*/ 245790 h 4048081"/>
                  <a:gd name="connsiteX38" fmla="*/ 2148633 w 4521311"/>
                  <a:gd name="connsiteY38" fmla="*/ 0 h 4048081"/>
                  <a:gd name="connsiteX39" fmla="*/ 2600094 w 4521311"/>
                  <a:gd name="connsiteY39" fmla="*/ 453969 h 4048081"/>
                  <a:gd name="connsiteX40" fmla="*/ 2148633 w 4521311"/>
                  <a:gd name="connsiteY40" fmla="*/ 907938 h 4048081"/>
                  <a:gd name="connsiteX41" fmla="*/ 1697172 w 4521311"/>
                  <a:gd name="connsiteY41" fmla="*/ 453969 h 4048081"/>
                  <a:gd name="connsiteX42" fmla="*/ 2148633 w 4521311"/>
                  <a:gd name="connsiteY42" fmla="*/ 0 h 4048081"/>
                  <a:gd name="connsiteX0" fmla="*/ 3464590 w 4521311"/>
                  <a:gd name="connsiteY0" fmla="*/ 1098549 h 4048081"/>
                  <a:gd name="connsiteX1" fmla="*/ 4283846 w 4521311"/>
                  <a:gd name="connsiteY1" fmla="*/ 1098549 h 4048081"/>
                  <a:gd name="connsiteX2" fmla="*/ 4521311 w 4521311"/>
                  <a:gd name="connsiteY2" fmla="*/ 1335514 h 4048081"/>
                  <a:gd name="connsiteX3" fmla="*/ 4521311 w 4521311"/>
                  <a:gd name="connsiteY3" fmla="*/ 2449249 h 4048081"/>
                  <a:gd name="connsiteX4" fmla="*/ 4283846 w 4521311"/>
                  <a:gd name="connsiteY4" fmla="*/ 2686214 h 4048081"/>
                  <a:gd name="connsiteX5" fmla="*/ 4283846 w 4521311"/>
                  <a:gd name="connsiteY5" fmla="*/ 3480046 h 4048081"/>
                  <a:gd name="connsiteX6" fmla="*/ 4046381 w 4521311"/>
                  <a:gd name="connsiteY6" fmla="*/ 3717011 h 4048081"/>
                  <a:gd name="connsiteX7" fmla="*/ 3690182 w 4521311"/>
                  <a:gd name="connsiteY7" fmla="*/ 3717011 h 4048081"/>
                  <a:gd name="connsiteX8" fmla="*/ 3464590 w 4521311"/>
                  <a:gd name="connsiteY8" fmla="*/ 3480046 h 4048081"/>
                  <a:gd name="connsiteX9" fmla="*/ 3464590 w 4521311"/>
                  <a:gd name="connsiteY9" fmla="*/ 2686214 h 4048081"/>
                  <a:gd name="connsiteX10" fmla="*/ 3227124 w 4521311"/>
                  <a:gd name="connsiteY10" fmla="*/ 2449249 h 4048081"/>
                  <a:gd name="connsiteX11" fmla="*/ 3227124 w 4521311"/>
                  <a:gd name="connsiteY11" fmla="*/ 1335514 h 4048081"/>
                  <a:gd name="connsiteX12" fmla="*/ 3464590 w 4521311"/>
                  <a:gd name="connsiteY12" fmla="*/ 1098549 h 4048081"/>
                  <a:gd name="connsiteX13" fmla="*/ 17521 w 4521311"/>
                  <a:gd name="connsiteY13" fmla="*/ 2686214 h 4048081"/>
                  <a:gd name="connsiteX14" fmla="*/ 833604 w 4521311"/>
                  <a:gd name="connsiteY14" fmla="*/ 2686214 h 4048081"/>
                  <a:gd name="connsiteX15" fmla="*/ 833604 w 4521311"/>
                  <a:gd name="connsiteY15" fmla="*/ 3480046 h 4048081"/>
                  <a:gd name="connsiteX16" fmla="*/ 608886 w 4521311"/>
                  <a:gd name="connsiteY16" fmla="*/ 3717011 h 4048081"/>
                  <a:gd name="connsiteX17" fmla="*/ 254067 w 4521311"/>
                  <a:gd name="connsiteY17" fmla="*/ 3717011 h 4048081"/>
                  <a:gd name="connsiteX18" fmla="*/ 17522 w 4521311"/>
                  <a:gd name="connsiteY18" fmla="*/ 3480046 h 4048081"/>
                  <a:gd name="connsiteX19" fmla="*/ 17521 w 4521311"/>
                  <a:gd name="connsiteY19" fmla="*/ 2686214 h 4048081"/>
                  <a:gd name="connsiteX20" fmla="*/ 1676170 w 4521311"/>
                  <a:gd name="connsiteY20" fmla="*/ 993211 h 4048081"/>
                  <a:gd name="connsiteX21" fmla="*/ 2626117 w 4521311"/>
                  <a:gd name="connsiteY21" fmla="*/ 993211 h 4048081"/>
                  <a:gd name="connsiteX22" fmla="*/ 2911101 w 4521311"/>
                  <a:gd name="connsiteY22" fmla="*/ 1277385 h 4048081"/>
                  <a:gd name="connsiteX23" fmla="*/ 2911101 w 4521311"/>
                  <a:gd name="connsiteY23" fmla="*/ 2568008 h 4048081"/>
                  <a:gd name="connsiteX24" fmla="*/ 2626117 w 4521311"/>
                  <a:gd name="connsiteY24" fmla="*/ 2852182 h 4048081"/>
                  <a:gd name="connsiteX25" fmla="*/ 2626117 w 4521311"/>
                  <a:gd name="connsiteY25" fmla="*/ 3763907 h 4048081"/>
                  <a:gd name="connsiteX26" fmla="*/ 2353007 w 4521311"/>
                  <a:gd name="connsiteY26" fmla="*/ 4048081 h 4048081"/>
                  <a:gd name="connsiteX27" fmla="*/ 1949280 w 4521311"/>
                  <a:gd name="connsiteY27" fmla="*/ 4048081 h 4048081"/>
                  <a:gd name="connsiteX28" fmla="*/ 1676170 w 4521311"/>
                  <a:gd name="connsiteY28" fmla="*/ 3763907 h 4048081"/>
                  <a:gd name="connsiteX29" fmla="*/ 1676170 w 4521311"/>
                  <a:gd name="connsiteY29" fmla="*/ 2852182 h 4048081"/>
                  <a:gd name="connsiteX30" fmla="*/ 1391186 w 4521311"/>
                  <a:gd name="connsiteY30" fmla="*/ 2568008 h 4048081"/>
                  <a:gd name="connsiteX31" fmla="*/ 1391186 w 4521311"/>
                  <a:gd name="connsiteY31" fmla="*/ 1277385 h 4048081"/>
                  <a:gd name="connsiteX32" fmla="*/ 1676170 w 4521311"/>
                  <a:gd name="connsiteY32" fmla="*/ 993211 h 4048081"/>
                  <a:gd name="connsiteX33" fmla="*/ 3874222 w 4521311"/>
                  <a:gd name="connsiteY33" fmla="*/ 245790 h 4048081"/>
                  <a:gd name="connsiteX34" fmla="*/ 4260471 w 4521311"/>
                  <a:gd name="connsiteY34" fmla="*/ 637055 h 4048081"/>
                  <a:gd name="connsiteX35" fmla="*/ 3874222 w 4521311"/>
                  <a:gd name="connsiteY35" fmla="*/ 1028320 h 4048081"/>
                  <a:gd name="connsiteX36" fmla="*/ 3487973 w 4521311"/>
                  <a:gd name="connsiteY36" fmla="*/ 637055 h 4048081"/>
                  <a:gd name="connsiteX37" fmla="*/ 3874222 w 4521311"/>
                  <a:gd name="connsiteY37" fmla="*/ 245790 h 4048081"/>
                  <a:gd name="connsiteX38" fmla="*/ 2148633 w 4521311"/>
                  <a:gd name="connsiteY38" fmla="*/ 0 h 4048081"/>
                  <a:gd name="connsiteX39" fmla="*/ 2600094 w 4521311"/>
                  <a:gd name="connsiteY39" fmla="*/ 453969 h 4048081"/>
                  <a:gd name="connsiteX40" fmla="*/ 2148633 w 4521311"/>
                  <a:gd name="connsiteY40" fmla="*/ 907938 h 4048081"/>
                  <a:gd name="connsiteX41" fmla="*/ 1697172 w 4521311"/>
                  <a:gd name="connsiteY41" fmla="*/ 453969 h 4048081"/>
                  <a:gd name="connsiteX42" fmla="*/ 2148633 w 4521311"/>
                  <a:gd name="connsiteY42" fmla="*/ 0 h 4048081"/>
                  <a:gd name="connsiteX0" fmla="*/ 3464590 w 4521311"/>
                  <a:gd name="connsiteY0" fmla="*/ 1098549 h 4048081"/>
                  <a:gd name="connsiteX1" fmla="*/ 4283846 w 4521311"/>
                  <a:gd name="connsiteY1" fmla="*/ 1098549 h 4048081"/>
                  <a:gd name="connsiteX2" fmla="*/ 4521311 w 4521311"/>
                  <a:gd name="connsiteY2" fmla="*/ 1335514 h 4048081"/>
                  <a:gd name="connsiteX3" fmla="*/ 4521311 w 4521311"/>
                  <a:gd name="connsiteY3" fmla="*/ 2449249 h 4048081"/>
                  <a:gd name="connsiteX4" fmla="*/ 4283846 w 4521311"/>
                  <a:gd name="connsiteY4" fmla="*/ 2686214 h 4048081"/>
                  <a:gd name="connsiteX5" fmla="*/ 4283846 w 4521311"/>
                  <a:gd name="connsiteY5" fmla="*/ 3480046 h 4048081"/>
                  <a:gd name="connsiteX6" fmla="*/ 4046381 w 4521311"/>
                  <a:gd name="connsiteY6" fmla="*/ 3717011 h 4048081"/>
                  <a:gd name="connsiteX7" fmla="*/ 3690182 w 4521311"/>
                  <a:gd name="connsiteY7" fmla="*/ 3717011 h 4048081"/>
                  <a:gd name="connsiteX8" fmla="*/ 3464590 w 4521311"/>
                  <a:gd name="connsiteY8" fmla="*/ 3480046 h 4048081"/>
                  <a:gd name="connsiteX9" fmla="*/ 3464590 w 4521311"/>
                  <a:gd name="connsiteY9" fmla="*/ 2686214 h 4048081"/>
                  <a:gd name="connsiteX10" fmla="*/ 3227124 w 4521311"/>
                  <a:gd name="connsiteY10" fmla="*/ 2449249 h 4048081"/>
                  <a:gd name="connsiteX11" fmla="*/ 3227124 w 4521311"/>
                  <a:gd name="connsiteY11" fmla="*/ 1335514 h 4048081"/>
                  <a:gd name="connsiteX12" fmla="*/ 3464590 w 4521311"/>
                  <a:gd name="connsiteY12" fmla="*/ 1098549 h 4048081"/>
                  <a:gd name="connsiteX13" fmla="*/ 17521 w 4521311"/>
                  <a:gd name="connsiteY13" fmla="*/ 2686214 h 4048081"/>
                  <a:gd name="connsiteX14" fmla="*/ 833604 w 4521311"/>
                  <a:gd name="connsiteY14" fmla="*/ 2686214 h 4048081"/>
                  <a:gd name="connsiteX15" fmla="*/ 833604 w 4521311"/>
                  <a:gd name="connsiteY15" fmla="*/ 3480046 h 4048081"/>
                  <a:gd name="connsiteX16" fmla="*/ 608886 w 4521311"/>
                  <a:gd name="connsiteY16" fmla="*/ 3717011 h 4048081"/>
                  <a:gd name="connsiteX17" fmla="*/ 254067 w 4521311"/>
                  <a:gd name="connsiteY17" fmla="*/ 3717011 h 4048081"/>
                  <a:gd name="connsiteX18" fmla="*/ 17522 w 4521311"/>
                  <a:gd name="connsiteY18" fmla="*/ 3480046 h 4048081"/>
                  <a:gd name="connsiteX19" fmla="*/ 17521 w 4521311"/>
                  <a:gd name="connsiteY19" fmla="*/ 2686214 h 4048081"/>
                  <a:gd name="connsiteX20" fmla="*/ 1676170 w 4521311"/>
                  <a:gd name="connsiteY20" fmla="*/ 993211 h 4048081"/>
                  <a:gd name="connsiteX21" fmla="*/ 2626117 w 4521311"/>
                  <a:gd name="connsiteY21" fmla="*/ 993211 h 4048081"/>
                  <a:gd name="connsiteX22" fmla="*/ 2911101 w 4521311"/>
                  <a:gd name="connsiteY22" fmla="*/ 1277385 h 4048081"/>
                  <a:gd name="connsiteX23" fmla="*/ 2911101 w 4521311"/>
                  <a:gd name="connsiteY23" fmla="*/ 2568008 h 4048081"/>
                  <a:gd name="connsiteX24" fmla="*/ 2626117 w 4521311"/>
                  <a:gd name="connsiteY24" fmla="*/ 2852182 h 4048081"/>
                  <a:gd name="connsiteX25" fmla="*/ 2626117 w 4521311"/>
                  <a:gd name="connsiteY25" fmla="*/ 3763907 h 4048081"/>
                  <a:gd name="connsiteX26" fmla="*/ 2353007 w 4521311"/>
                  <a:gd name="connsiteY26" fmla="*/ 4048081 h 4048081"/>
                  <a:gd name="connsiteX27" fmla="*/ 1949280 w 4521311"/>
                  <a:gd name="connsiteY27" fmla="*/ 4048081 h 4048081"/>
                  <a:gd name="connsiteX28" fmla="*/ 1676170 w 4521311"/>
                  <a:gd name="connsiteY28" fmla="*/ 3763907 h 4048081"/>
                  <a:gd name="connsiteX29" fmla="*/ 1676170 w 4521311"/>
                  <a:gd name="connsiteY29" fmla="*/ 2852182 h 4048081"/>
                  <a:gd name="connsiteX30" fmla="*/ 1391186 w 4521311"/>
                  <a:gd name="connsiteY30" fmla="*/ 2568008 h 4048081"/>
                  <a:gd name="connsiteX31" fmla="*/ 1391186 w 4521311"/>
                  <a:gd name="connsiteY31" fmla="*/ 1277385 h 4048081"/>
                  <a:gd name="connsiteX32" fmla="*/ 1676170 w 4521311"/>
                  <a:gd name="connsiteY32" fmla="*/ 993211 h 4048081"/>
                  <a:gd name="connsiteX33" fmla="*/ 3874222 w 4521311"/>
                  <a:gd name="connsiteY33" fmla="*/ 245790 h 4048081"/>
                  <a:gd name="connsiteX34" fmla="*/ 4260471 w 4521311"/>
                  <a:gd name="connsiteY34" fmla="*/ 637055 h 4048081"/>
                  <a:gd name="connsiteX35" fmla="*/ 3874222 w 4521311"/>
                  <a:gd name="connsiteY35" fmla="*/ 1028320 h 4048081"/>
                  <a:gd name="connsiteX36" fmla="*/ 3487973 w 4521311"/>
                  <a:gd name="connsiteY36" fmla="*/ 637055 h 4048081"/>
                  <a:gd name="connsiteX37" fmla="*/ 3874222 w 4521311"/>
                  <a:gd name="connsiteY37" fmla="*/ 245790 h 4048081"/>
                  <a:gd name="connsiteX38" fmla="*/ 2148633 w 4521311"/>
                  <a:gd name="connsiteY38" fmla="*/ 0 h 4048081"/>
                  <a:gd name="connsiteX39" fmla="*/ 2600094 w 4521311"/>
                  <a:gd name="connsiteY39" fmla="*/ 453969 h 4048081"/>
                  <a:gd name="connsiteX40" fmla="*/ 2148633 w 4521311"/>
                  <a:gd name="connsiteY40" fmla="*/ 907938 h 4048081"/>
                  <a:gd name="connsiteX41" fmla="*/ 1697172 w 4521311"/>
                  <a:gd name="connsiteY41" fmla="*/ 453969 h 4048081"/>
                  <a:gd name="connsiteX42" fmla="*/ 2148633 w 4521311"/>
                  <a:gd name="connsiteY42" fmla="*/ 0 h 4048081"/>
                  <a:gd name="connsiteX0" fmla="*/ 3464590 w 4521311"/>
                  <a:gd name="connsiteY0" fmla="*/ 1098549 h 4048081"/>
                  <a:gd name="connsiteX1" fmla="*/ 4283846 w 4521311"/>
                  <a:gd name="connsiteY1" fmla="*/ 1098549 h 4048081"/>
                  <a:gd name="connsiteX2" fmla="*/ 4521311 w 4521311"/>
                  <a:gd name="connsiteY2" fmla="*/ 1335514 h 4048081"/>
                  <a:gd name="connsiteX3" fmla="*/ 4521311 w 4521311"/>
                  <a:gd name="connsiteY3" fmla="*/ 2449249 h 4048081"/>
                  <a:gd name="connsiteX4" fmla="*/ 4283846 w 4521311"/>
                  <a:gd name="connsiteY4" fmla="*/ 2686214 h 4048081"/>
                  <a:gd name="connsiteX5" fmla="*/ 4283846 w 4521311"/>
                  <a:gd name="connsiteY5" fmla="*/ 3480046 h 4048081"/>
                  <a:gd name="connsiteX6" fmla="*/ 4046381 w 4521311"/>
                  <a:gd name="connsiteY6" fmla="*/ 3717011 h 4048081"/>
                  <a:gd name="connsiteX7" fmla="*/ 3690182 w 4521311"/>
                  <a:gd name="connsiteY7" fmla="*/ 3717011 h 4048081"/>
                  <a:gd name="connsiteX8" fmla="*/ 3464590 w 4521311"/>
                  <a:gd name="connsiteY8" fmla="*/ 3480046 h 4048081"/>
                  <a:gd name="connsiteX9" fmla="*/ 3464590 w 4521311"/>
                  <a:gd name="connsiteY9" fmla="*/ 2686214 h 4048081"/>
                  <a:gd name="connsiteX10" fmla="*/ 3227124 w 4521311"/>
                  <a:gd name="connsiteY10" fmla="*/ 2449249 h 4048081"/>
                  <a:gd name="connsiteX11" fmla="*/ 3227124 w 4521311"/>
                  <a:gd name="connsiteY11" fmla="*/ 1335514 h 4048081"/>
                  <a:gd name="connsiteX12" fmla="*/ 3464590 w 4521311"/>
                  <a:gd name="connsiteY12" fmla="*/ 1098549 h 4048081"/>
                  <a:gd name="connsiteX13" fmla="*/ 17521 w 4521311"/>
                  <a:gd name="connsiteY13" fmla="*/ 2686214 h 4048081"/>
                  <a:gd name="connsiteX14" fmla="*/ 833604 w 4521311"/>
                  <a:gd name="connsiteY14" fmla="*/ 2686214 h 4048081"/>
                  <a:gd name="connsiteX15" fmla="*/ 833604 w 4521311"/>
                  <a:gd name="connsiteY15" fmla="*/ 3480046 h 4048081"/>
                  <a:gd name="connsiteX16" fmla="*/ 608886 w 4521311"/>
                  <a:gd name="connsiteY16" fmla="*/ 3717011 h 4048081"/>
                  <a:gd name="connsiteX17" fmla="*/ 254067 w 4521311"/>
                  <a:gd name="connsiteY17" fmla="*/ 3717011 h 4048081"/>
                  <a:gd name="connsiteX18" fmla="*/ 17522 w 4521311"/>
                  <a:gd name="connsiteY18" fmla="*/ 3480046 h 4048081"/>
                  <a:gd name="connsiteX19" fmla="*/ 17521 w 4521311"/>
                  <a:gd name="connsiteY19" fmla="*/ 2686214 h 4048081"/>
                  <a:gd name="connsiteX20" fmla="*/ 1676170 w 4521311"/>
                  <a:gd name="connsiteY20" fmla="*/ 993211 h 4048081"/>
                  <a:gd name="connsiteX21" fmla="*/ 2626117 w 4521311"/>
                  <a:gd name="connsiteY21" fmla="*/ 993211 h 4048081"/>
                  <a:gd name="connsiteX22" fmla="*/ 2911101 w 4521311"/>
                  <a:gd name="connsiteY22" fmla="*/ 1277385 h 4048081"/>
                  <a:gd name="connsiteX23" fmla="*/ 2911101 w 4521311"/>
                  <a:gd name="connsiteY23" fmla="*/ 2568008 h 4048081"/>
                  <a:gd name="connsiteX24" fmla="*/ 2626117 w 4521311"/>
                  <a:gd name="connsiteY24" fmla="*/ 2852182 h 4048081"/>
                  <a:gd name="connsiteX25" fmla="*/ 2626117 w 4521311"/>
                  <a:gd name="connsiteY25" fmla="*/ 3763907 h 4048081"/>
                  <a:gd name="connsiteX26" fmla="*/ 2353007 w 4521311"/>
                  <a:gd name="connsiteY26" fmla="*/ 4048081 h 4048081"/>
                  <a:gd name="connsiteX27" fmla="*/ 1949280 w 4521311"/>
                  <a:gd name="connsiteY27" fmla="*/ 4048081 h 4048081"/>
                  <a:gd name="connsiteX28" fmla="*/ 1676170 w 4521311"/>
                  <a:gd name="connsiteY28" fmla="*/ 3763907 h 4048081"/>
                  <a:gd name="connsiteX29" fmla="*/ 1676170 w 4521311"/>
                  <a:gd name="connsiteY29" fmla="*/ 2852182 h 4048081"/>
                  <a:gd name="connsiteX30" fmla="*/ 1391186 w 4521311"/>
                  <a:gd name="connsiteY30" fmla="*/ 2568008 h 4048081"/>
                  <a:gd name="connsiteX31" fmla="*/ 1391186 w 4521311"/>
                  <a:gd name="connsiteY31" fmla="*/ 1277385 h 4048081"/>
                  <a:gd name="connsiteX32" fmla="*/ 1676170 w 4521311"/>
                  <a:gd name="connsiteY32" fmla="*/ 993211 h 4048081"/>
                  <a:gd name="connsiteX33" fmla="*/ 3874222 w 4521311"/>
                  <a:gd name="connsiteY33" fmla="*/ 245790 h 4048081"/>
                  <a:gd name="connsiteX34" fmla="*/ 4260471 w 4521311"/>
                  <a:gd name="connsiteY34" fmla="*/ 637055 h 4048081"/>
                  <a:gd name="connsiteX35" fmla="*/ 3874222 w 4521311"/>
                  <a:gd name="connsiteY35" fmla="*/ 1028320 h 4048081"/>
                  <a:gd name="connsiteX36" fmla="*/ 3487973 w 4521311"/>
                  <a:gd name="connsiteY36" fmla="*/ 637055 h 4048081"/>
                  <a:gd name="connsiteX37" fmla="*/ 3874222 w 4521311"/>
                  <a:gd name="connsiteY37" fmla="*/ 245790 h 4048081"/>
                  <a:gd name="connsiteX38" fmla="*/ 2148633 w 4521311"/>
                  <a:gd name="connsiteY38" fmla="*/ 0 h 4048081"/>
                  <a:gd name="connsiteX39" fmla="*/ 2600094 w 4521311"/>
                  <a:gd name="connsiteY39" fmla="*/ 453969 h 4048081"/>
                  <a:gd name="connsiteX40" fmla="*/ 2148633 w 4521311"/>
                  <a:gd name="connsiteY40" fmla="*/ 907938 h 4048081"/>
                  <a:gd name="connsiteX41" fmla="*/ 1697172 w 4521311"/>
                  <a:gd name="connsiteY41" fmla="*/ 453969 h 4048081"/>
                  <a:gd name="connsiteX42" fmla="*/ 2148633 w 4521311"/>
                  <a:gd name="connsiteY42" fmla="*/ 0 h 4048081"/>
                  <a:gd name="connsiteX0" fmla="*/ 3464590 w 4521311"/>
                  <a:gd name="connsiteY0" fmla="*/ 1098549 h 4048081"/>
                  <a:gd name="connsiteX1" fmla="*/ 4283846 w 4521311"/>
                  <a:gd name="connsiteY1" fmla="*/ 1098549 h 4048081"/>
                  <a:gd name="connsiteX2" fmla="*/ 4521311 w 4521311"/>
                  <a:gd name="connsiteY2" fmla="*/ 1335514 h 4048081"/>
                  <a:gd name="connsiteX3" fmla="*/ 4521311 w 4521311"/>
                  <a:gd name="connsiteY3" fmla="*/ 2449249 h 4048081"/>
                  <a:gd name="connsiteX4" fmla="*/ 4283846 w 4521311"/>
                  <a:gd name="connsiteY4" fmla="*/ 2686214 h 4048081"/>
                  <a:gd name="connsiteX5" fmla="*/ 4283846 w 4521311"/>
                  <a:gd name="connsiteY5" fmla="*/ 3480046 h 4048081"/>
                  <a:gd name="connsiteX6" fmla="*/ 4046381 w 4521311"/>
                  <a:gd name="connsiteY6" fmla="*/ 3717011 h 4048081"/>
                  <a:gd name="connsiteX7" fmla="*/ 3690182 w 4521311"/>
                  <a:gd name="connsiteY7" fmla="*/ 3717011 h 4048081"/>
                  <a:gd name="connsiteX8" fmla="*/ 3464590 w 4521311"/>
                  <a:gd name="connsiteY8" fmla="*/ 3480046 h 4048081"/>
                  <a:gd name="connsiteX9" fmla="*/ 3464590 w 4521311"/>
                  <a:gd name="connsiteY9" fmla="*/ 2686214 h 4048081"/>
                  <a:gd name="connsiteX10" fmla="*/ 3227124 w 4521311"/>
                  <a:gd name="connsiteY10" fmla="*/ 2449249 h 4048081"/>
                  <a:gd name="connsiteX11" fmla="*/ 3227124 w 4521311"/>
                  <a:gd name="connsiteY11" fmla="*/ 1335514 h 4048081"/>
                  <a:gd name="connsiteX12" fmla="*/ 3464590 w 4521311"/>
                  <a:gd name="connsiteY12" fmla="*/ 1098549 h 4048081"/>
                  <a:gd name="connsiteX13" fmla="*/ 17521 w 4521311"/>
                  <a:gd name="connsiteY13" fmla="*/ 2686214 h 4048081"/>
                  <a:gd name="connsiteX14" fmla="*/ 833604 w 4521311"/>
                  <a:gd name="connsiteY14" fmla="*/ 2686214 h 4048081"/>
                  <a:gd name="connsiteX15" fmla="*/ 833604 w 4521311"/>
                  <a:gd name="connsiteY15" fmla="*/ 3480046 h 4048081"/>
                  <a:gd name="connsiteX16" fmla="*/ 608886 w 4521311"/>
                  <a:gd name="connsiteY16" fmla="*/ 3717011 h 4048081"/>
                  <a:gd name="connsiteX17" fmla="*/ 254067 w 4521311"/>
                  <a:gd name="connsiteY17" fmla="*/ 3717011 h 4048081"/>
                  <a:gd name="connsiteX18" fmla="*/ 17522 w 4521311"/>
                  <a:gd name="connsiteY18" fmla="*/ 3480046 h 4048081"/>
                  <a:gd name="connsiteX19" fmla="*/ 17521 w 4521311"/>
                  <a:gd name="connsiteY19" fmla="*/ 2686214 h 4048081"/>
                  <a:gd name="connsiteX20" fmla="*/ 1676170 w 4521311"/>
                  <a:gd name="connsiteY20" fmla="*/ 993211 h 4048081"/>
                  <a:gd name="connsiteX21" fmla="*/ 2626117 w 4521311"/>
                  <a:gd name="connsiteY21" fmla="*/ 993211 h 4048081"/>
                  <a:gd name="connsiteX22" fmla="*/ 2911101 w 4521311"/>
                  <a:gd name="connsiteY22" fmla="*/ 1277385 h 4048081"/>
                  <a:gd name="connsiteX23" fmla="*/ 2911101 w 4521311"/>
                  <a:gd name="connsiteY23" fmla="*/ 2568008 h 4048081"/>
                  <a:gd name="connsiteX24" fmla="*/ 2626117 w 4521311"/>
                  <a:gd name="connsiteY24" fmla="*/ 2852182 h 4048081"/>
                  <a:gd name="connsiteX25" fmla="*/ 2626117 w 4521311"/>
                  <a:gd name="connsiteY25" fmla="*/ 3763907 h 4048081"/>
                  <a:gd name="connsiteX26" fmla="*/ 2353007 w 4521311"/>
                  <a:gd name="connsiteY26" fmla="*/ 4048081 h 4048081"/>
                  <a:gd name="connsiteX27" fmla="*/ 1949280 w 4521311"/>
                  <a:gd name="connsiteY27" fmla="*/ 4048081 h 4048081"/>
                  <a:gd name="connsiteX28" fmla="*/ 1676170 w 4521311"/>
                  <a:gd name="connsiteY28" fmla="*/ 3763907 h 4048081"/>
                  <a:gd name="connsiteX29" fmla="*/ 1676170 w 4521311"/>
                  <a:gd name="connsiteY29" fmla="*/ 2852182 h 4048081"/>
                  <a:gd name="connsiteX30" fmla="*/ 1391186 w 4521311"/>
                  <a:gd name="connsiteY30" fmla="*/ 2568008 h 4048081"/>
                  <a:gd name="connsiteX31" fmla="*/ 1391186 w 4521311"/>
                  <a:gd name="connsiteY31" fmla="*/ 1277385 h 4048081"/>
                  <a:gd name="connsiteX32" fmla="*/ 1676170 w 4521311"/>
                  <a:gd name="connsiteY32" fmla="*/ 993211 h 4048081"/>
                  <a:gd name="connsiteX33" fmla="*/ 3874222 w 4521311"/>
                  <a:gd name="connsiteY33" fmla="*/ 245790 h 4048081"/>
                  <a:gd name="connsiteX34" fmla="*/ 4260471 w 4521311"/>
                  <a:gd name="connsiteY34" fmla="*/ 637055 h 4048081"/>
                  <a:gd name="connsiteX35" fmla="*/ 3874222 w 4521311"/>
                  <a:gd name="connsiteY35" fmla="*/ 1028320 h 4048081"/>
                  <a:gd name="connsiteX36" fmla="*/ 3487973 w 4521311"/>
                  <a:gd name="connsiteY36" fmla="*/ 637055 h 4048081"/>
                  <a:gd name="connsiteX37" fmla="*/ 3874222 w 4521311"/>
                  <a:gd name="connsiteY37" fmla="*/ 245790 h 4048081"/>
                  <a:gd name="connsiteX38" fmla="*/ 2148633 w 4521311"/>
                  <a:gd name="connsiteY38" fmla="*/ 0 h 4048081"/>
                  <a:gd name="connsiteX39" fmla="*/ 2600094 w 4521311"/>
                  <a:gd name="connsiteY39" fmla="*/ 453969 h 4048081"/>
                  <a:gd name="connsiteX40" fmla="*/ 2148633 w 4521311"/>
                  <a:gd name="connsiteY40" fmla="*/ 907938 h 4048081"/>
                  <a:gd name="connsiteX41" fmla="*/ 1697172 w 4521311"/>
                  <a:gd name="connsiteY41" fmla="*/ 453969 h 4048081"/>
                  <a:gd name="connsiteX42" fmla="*/ 2148633 w 4521311"/>
                  <a:gd name="connsiteY42" fmla="*/ 0 h 4048081"/>
                  <a:gd name="connsiteX0" fmla="*/ 3464590 w 4521311"/>
                  <a:gd name="connsiteY0" fmla="*/ 1098549 h 4048081"/>
                  <a:gd name="connsiteX1" fmla="*/ 4283846 w 4521311"/>
                  <a:gd name="connsiteY1" fmla="*/ 1098549 h 4048081"/>
                  <a:gd name="connsiteX2" fmla="*/ 4521311 w 4521311"/>
                  <a:gd name="connsiteY2" fmla="*/ 1335514 h 4048081"/>
                  <a:gd name="connsiteX3" fmla="*/ 4521311 w 4521311"/>
                  <a:gd name="connsiteY3" fmla="*/ 2449249 h 4048081"/>
                  <a:gd name="connsiteX4" fmla="*/ 4283846 w 4521311"/>
                  <a:gd name="connsiteY4" fmla="*/ 2686214 h 4048081"/>
                  <a:gd name="connsiteX5" fmla="*/ 4283846 w 4521311"/>
                  <a:gd name="connsiteY5" fmla="*/ 3480046 h 4048081"/>
                  <a:gd name="connsiteX6" fmla="*/ 4046381 w 4521311"/>
                  <a:gd name="connsiteY6" fmla="*/ 3717011 h 4048081"/>
                  <a:gd name="connsiteX7" fmla="*/ 3690182 w 4521311"/>
                  <a:gd name="connsiteY7" fmla="*/ 3717011 h 4048081"/>
                  <a:gd name="connsiteX8" fmla="*/ 3464590 w 4521311"/>
                  <a:gd name="connsiteY8" fmla="*/ 3480046 h 4048081"/>
                  <a:gd name="connsiteX9" fmla="*/ 3464590 w 4521311"/>
                  <a:gd name="connsiteY9" fmla="*/ 2686214 h 4048081"/>
                  <a:gd name="connsiteX10" fmla="*/ 3227124 w 4521311"/>
                  <a:gd name="connsiteY10" fmla="*/ 2449249 h 4048081"/>
                  <a:gd name="connsiteX11" fmla="*/ 3227124 w 4521311"/>
                  <a:gd name="connsiteY11" fmla="*/ 1335514 h 4048081"/>
                  <a:gd name="connsiteX12" fmla="*/ 3464590 w 4521311"/>
                  <a:gd name="connsiteY12" fmla="*/ 1098549 h 4048081"/>
                  <a:gd name="connsiteX13" fmla="*/ 17521 w 4521311"/>
                  <a:gd name="connsiteY13" fmla="*/ 2686214 h 4048081"/>
                  <a:gd name="connsiteX14" fmla="*/ 833604 w 4521311"/>
                  <a:gd name="connsiteY14" fmla="*/ 2686214 h 4048081"/>
                  <a:gd name="connsiteX15" fmla="*/ 833604 w 4521311"/>
                  <a:gd name="connsiteY15" fmla="*/ 3480046 h 4048081"/>
                  <a:gd name="connsiteX16" fmla="*/ 608886 w 4521311"/>
                  <a:gd name="connsiteY16" fmla="*/ 3717011 h 4048081"/>
                  <a:gd name="connsiteX17" fmla="*/ 254067 w 4521311"/>
                  <a:gd name="connsiteY17" fmla="*/ 3717011 h 4048081"/>
                  <a:gd name="connsiteX18" fmla="*/ 17522 w 4521311"/>
                  <a:gd name="connsiteY18" fmla="*/ 3480046 h 4048081"/>
                  <a:gd name="connsiteX19" fmla="*/ 17521 w 4521311"/>
                  <a:gd name="connsiteY19" fmla="*/ 2686214 h 4048081"/>
                  <a:gd name="connsiteX20" fmla="*/ 1676170 w 4521311"/>
                  <a:gd name="connsiteY20" fmla="*/ 993211 h 4048081"/>
                  <a:gd name="connsiteX21" fmla="*/ 2626117 w 4521311"/>
                  <a:gd name="connsiteY21" fmla="*/ 993211 h 4048081"/>
                  <a:gd name="connsiteX22" fmla="*/ 2911101 w 4521311"/>
                  <a:gd name="connsiteY22" fmla="*/ 1277385 h 4048081"/>
                  <a:gd name="connsiteX23" fmla="*/ 2911101 w 4521311"/>
                  <a:gd name="connsiteY23" fmla="*/ 2568008 h 4048081"/>
                  <a:gd name="connsiteX24" fmla="*/ 2626117 w 4521311"/>
                  <a:gd name="connsiteY24" fmla="*/ 2852182 h 4048081"/>
                  <a:gd name="connsiteX25" fmla="*/ 2626117 w 4521311"/>
                  <a:gd name="connsiteY25" fmla="*/ 3763907 h 4048081"/>
                  <a:gd name="connsiteX26" fmla="*/ 2353007 w 4521311"/>
                  <a:gd name="connsiteY26" fmla="*/ 4048081 h 4048081"/>
                  <a:gd name="connsiteX27" fmla="*/ 1949280 w 4521311"/>
                  <a:gd name="connsiteY27" fmla="*/ 4048081 h 4048081"/>
                  <a:gd name="connsiteX28" fmla="*/ 1676170 w 4521311"/>
                  <a:gd name="connsiteY28" fmla="*/ 3763907 h 4048081"/>
                  <a:gd name="connsiteX29" fmla="*/ 1676170 w 4521311"/>
                  <a:gd name="connsiteY29" fmla="*/ 2852182 h 4048081"/>
                  <a:gd name="connsiteX30" fmla="*/ 1391186 w 4521311"/>
                  <a:gd name="connsiteY30" fmla="*/ 2568008 h 4048081"/>
                  <a:gd name="connsiteX31" fmla="*/ 1391186 w 4521311"/>
                  <a:gd name="connsiteY31" fmla="*/ 1277385 h 4048081"/>
                  <a:gd name="connsiteX32" fmla="*/ 1676170 w 4521311"/>
                  <a:gd name="connsiteY32" fmla="*/ 993211 h 4048081"/>
                  <a:gd name="connsiteX33" fmla="*/ 3874222 w 4521311"/>
                  <a:gd name="connsiteY33" fmla="*/ 245790 h 4048081"/>
                  <a:gd name="connsiteX34" fmla="*/ 4260471 w 4521311"/>
                  <a:gd name="connsiteY34" fmla="*/ 637055 h 4048081"/>
                  <a:gd name="connsiteX35" fmla="*/ 3874222 w 4521311"/>
                  <a:gd name="connsiteY35" fmla="*/ 1028320 h 4048081"/>
                  <a:gd name="connsiteX36" fmla="*/ 3487973 w 4521311"/>
                  <a:gd name="connsiteY36" fmla="*/ 637055 h 4048081"/>
                  <a:gd name="connsiteX37" fmla="*/ 3874222 w 4521311"/>
                  <a:gd name="connsiteY37" fmla="*/ 245790 h 4048081"/>
                  <a:gd name="connsiteX38" fmla="*/ 2148633 w 4521311"/>
                  <a:gd name="connsiteY38" fmla="*/ 0 h 4048081"/>
                  <a:gd name="connsiteX39" fmla="*/ 2600094 w 4521311"/>
                  <a:gd name="connsiteY39" fmla="*/ 453969 h 4048081"/>
                  <a:gd name="connsiteX40" fmla="*/ 2148633 w 4521311"/>
                  <a:gd name="connsiteY40" fmla="*/ 907938 h 4048081"/>
                  <a:gd name="connsiteX41" fmla="*/ 1697172 w 4521311"/>
                  <a:gd name="connsiteY41" fmla="*/ 453969 h 4048081"/>
                  <a:gd name="connsiteX42" fmla="*/ 2148633 w 4521311"/>
                  <a:gd name="connsiteY42" fmla="*/ 0 h 4048081"/>
                  <a:gd name="connsiteX0" fmla="*/ 3472277 w 4528998"/>
                  <a:gd name="connsiteY0" fmla="*/ 1098549 h 4048081"/>
                  <a:gd name="connsiteX1" fmla="*/ 4291533 w 4528998"/>
                  <a:gd name="connsiteY1" fmla="*/ 1098549 h 4048081"/>
                  <a:gd name="connsiteX2" fmla="*/ 4528998 w 4528998"/>
                  <a:gd name="connsiteY2" fmla="*/ 1335514 h 4048081"/>
                  <a:gd name="connsiteX3" fmla="*/ 4528998 w 4528998"/>
                  <a:gd name="connsiteY3" fmla="*/ 2449249 h 4048081"/>
                  <a:gd name="connsiteX4" fmla="*/ 4291533 w 4528998"/>
                  <a:gd name="connsiteY4" fmla="*/ 2686214 h 4048081"/>
                  <a:gd name="connsiteX5" fmla="*/ 4291533 w 4528998"/>
                  <a:gd name="connsiteY5" fmla="*/ 3480046 h 4048081"/>
                  <a:gd name="connsiteX6" fmla="*/ 4054068 w 4528998"/>
                  <a:gd name="connsiteY6" fmla="*/ 3717011 h 4048081"/>
                  <a:gd name="connsiteX7" fmla="*/ 3697869 w 4528998"/>
                  <a:gd name="connsiteY7" fmla="*/ 3717011 h 4048081"/>
                  <a:gd name="connsiteX8" fmla="*/ 3472277 w 4528998"/>
                  <a:gd name="connsiteY8" fmla="*/ 3480046 h 4048081"/>
                  <a:gd name="connsiteX9" fmla="*/ 3472277 w 4528998"/>
                  <a:gd name="connsiteY9" fmla="*/ 2686214 h 4048081"/>
                  <a:gd name="connsiteX10" fmla="*/ 3234811 w 4528998"/>
                  <a:gd name="connsiteY10" fmla="*/ 2449249 h 4048081"/>
                  <a:gd name="connsiteX11" fmla="*/ 3234811 w 4528998"/>
                  <a:gd name="connsiteY11" fmla="*/ 1335514 h 4048081"/>
                  <a:gd name="connsiteX12" fmla="*/ 3472277 w 4528998"/>
                  <a:gd name="connsiteY12" fmla="*/ 1098549 h 4048081"/>
                  <a:gd name="connsiteX13" fmla="*/ 25209 w 4528998"/>
                  <a:gd name="connsiteY13" fmla="*/ 3480046 h 4048081"/>
                  <a:gd name="connsiteX14" fmla="*/ 841291 w 4528998"/>
                  <a:gd name="connsiteY14" fmla="*/ 2686214 h 4048081"/>
                  <a:gd name="connsiteX15" fmla="*/ 841291 w 4528998"/>
                  <a:gd name="connsiteY15" fmla="*/ 3480046 h 4048081"/>
                  <a:gd name="connsiteX16" fmla="*/ 616573 w 4528998"/>
                  <a:gd name="connsiteY16" fmla="*/ 3717011 h 4048081"/>
                  <a:gd name="connsiteX17" fmla="*/ 261754 w 4528998"/>
                  <a:gd name="connsiteY17" fmla="*/ 3717011 h 4048081"/>
                  <a:gd name="connsiteX18" fmla="*/ 25209 w 4528998"/>
                  <a:gd name="connsiteY18" fmla="*/ 3480046 h 4048081"/>
                  <a:gd name="connsiteX19" fmla="*/ 1683857 w 4528998"/>
                  <a:gd name="connsiteY19" fmla="*/ 993211 h 4048081"/>
                  <a:gd name="connsiteX20" fmla="*/ 2633804 w 4528998"/>
                  <a:gd name="connsiteY20" fmla="*/ 993211 h 4048081"/>
                  <a:gd name="connsiteX21" fmla="*/ 2918788 w 4528998"/>
                  <a:gd name="connsiteY21" fmla="*/ 1277385 h 4048081"/>
                  <a:gd name="connsiteX22" fmla="*/ 2918788 w 4528998"/>
                  <a:gd name="connsiteY22" fmla="*/ 2568008 h 4048081"/>
                  <a:gd name="connsiteX23" fmla="*/ 2633804 w 4528998"/>
                  <a:gd name="connsiteY23" fmla="*/ 2852182 h 4048081"/>
                  <a:gd name="connsiteX24" fmla="*/ 2633804 w 4528998"/>
                  <a:gd name="connsiteY24" fmla="*/ 3763907 h 4048081"/>
                  <a:gd name="connsiteX25" fmla="*/ 2360694 w 4528998"/>
                  <a:gd name="connsiteY25" fmla="*/ 4048081 h 4048081"/>
                  <a:gd name="connsiteX26" fmla="*/ 1956967 w 4528998"/>
                  <a:gd name="connsiteY26" fmla="*/ 4048081 h 4048081"/>
                  <a:gd name="connsiteX27" fmla="*/ 1683857 w 4528998"/>
                  <a:gd name="connsiteY27" fmla="*/ 3763907 h 4048081"/>
                  <a:gd name="connsiteX28" fmla="*/ 1683857 w 4528998"/>
                  <a:gd name="connsiteY28" fmla="*/ 2852182 h 4048081"/>
                  <a:gd name="connsiteX29" fmla="*/ 1398873 w 4528998"/>
                  <a:gd name="connsiteY29" fmla="*/ 2568008 h 4048081"/>
                  <a:gd name="connsiteX30" fmla="*/ 1398873 w 4528998"/>
                  <a:gd name="connsiteY30" fmla="*/ 1277385 h 4048081"/>
                  <a:gd name="connsiteX31" fmla="*/ 1683857 w 4528998"/>
                  <a:gd name="connsiteY31" fmla="*/ 993211 h 4048081"/>
                  <a:gd name="connsiteX32" fmla="*/ 3881909 w 4528998"/>
                  <a:gd name="connsiteY32" fmla="*/ 245790 h 4048081"/>
                  <a:gd name="connsiteX33" fmla="*/ 4268158 w 4528998"/>
                  <a:gd name="connsiteY33" fmla="*/ 637055 h 4048081"/>
                  <a:gd name="connsiteX34" fmla="*/ 3881909 w 4528998"/>
                  <a:gd name="connsiteY34" fmla="*/ 1028320 h 4048081"/>
                  <a:gd name="connsiteX35" fmla="*/ 3495660 w 4528998"/>
                  <a:gd name="connsiteY35" fmla="*/ 637055 h 4048081"/>
                  <a:gd name="connsiteX36" fmla="*/ 3881909 w 4528998"/>
                  <a:gd name="connsiteY36" fmla="*/ 245790 h 4048081"/>
                  <a:gd name="connsiteX37" fmla="*/ 2156320 w 4528998"/>
                  <a:gd name="connsiteY37" fmla="*/ 0 h 4048081"/>
                  <a:gd name="connsiteX38" fmla="*/ 2607781 w 4528998"/>
                  <a:gd name="connsiteY38" fmla="*/ 453969 h 4048081"/>
                  <a:gd name="connsiteX39" fmla="*/ 2156320 w 4528998"/>
                  <a:gd name="connsiteY39" fmla="*/ 907938 h 4048081"/>
                  <a:gd name="connsiteX40" fmla="*/ 1704859 w 4528998"/>
                  <a:gd name="connsiteY40" fmla="*/ 453969 h 4048081"/>
                  <a:gd name="connsiteX41" fmla="*/ 2156320 w 4528998"/>
                  <a:gd name="connsiteY41" fmla="*/ 0 h 4048081"/>
                  <a:gd name="connsiteX0" fmla="*/ 3214011 w 4270732"/>
                  <a:gd name="connsiteY0" fmla="*/ 1098549 h 4048081"/>
                  <a:gd name="connsiteX1" fmla="*/ 4033267 w 4270732"/>
                  <a:gd name="connsiteY1" fmla="*/ 1098549 h 4048081"/>
                  <a:gd name="connsiteX2" fmla="*/ 4270732 w 4270732"/>
                  <a:gd name="connsiteY2" fmla="*/ 1335514 h 4048081"/>
                  <a:gd name="connsiteX3" fmla="*/ 4270732 w 4270732"/>
                  <a:gd name="connsiteY3" fmla="*/ 2449249 h 4048081"/>
                  <a:gd name="connsiteX4" fmla="*/ 4033267 w 4270732"/>
                  <a:gd name="connsiteY4" fmla="*/ 2686214 h 4048081"/>
                  <a:gd name="connsiteX5" fmla="*/ 4033267 w 4270732"/>
                  <a:gd name="connsiteY5" fmla="*/ 3480046 h 4048081"/>
                  <a:gd name="connsiteX6" fmla="*/ 3795802 w 4270732"/>
                  <a:gd name="connsiteY6" fmla="*/ 3717011 h 4048081"/>
                  <a:gd name="connsiteX7" fmla="*/ 3439603 w 4270732"/>
                  <a:gd name="connsiteY7" fmla="*/ 3717011 h 4048081"/>
                  <a:gd name="connsiteX8" fmla="*/ 3214011 w 4270732"/>
                  <a:gd name="connsiteY8" fmla="*/ 3480046 h 4048081"/>
                  <a:gd name="connsiteX9" fmla="*/ 3214011 w 4270732"/>
                  <a:gd name="connsiteY9" fmla="*/ 2686214 h 4048081"/>
                  <a:gd name="connsiteX10" fmla="*/ 2976545 w 4270732"/>
                  <a:gd name="connsiteY10" fmla="*/ 2449249 h 4048081"/>
                  <a:gd name="connsiteX11" fmla="*/ 2976545 w 4270732"/>
                  <a:gd name="connsiteY11" fmla="*/ 1335514 h 4048081"/>
                  <a:gd name="connsiteX12" fmla="*/ 3214011 w 4270732"/>
                  <a:gd name="connsiteY12" fmla="*/ 1098549 h 4048081"/>
                  <a:gd name="connsiteX13" fmla="*/ 3488 w 4270732"/>
                  <a:gd name="connsiteY13" fmla="*/ 3717011 h 4048081"/>
                  <a:gd name="connsiteX14" fmla="*/ 583025 w 4270732"/>
                  <a:gd name="connsiteY14" fmla="*/ 2686214 h 4048081"/>
                  <a:gd name="connsiteX15" fmla="*/ 583025 w 4270732"/>
                  <a:gd name="connsiteY15" fmla="*/ 3480046 h 4048081"/>
                  <a:gd name="connsiteX16" fmla="*/ 358307 w 4270732"/>
                  <a:gd name="connsiteY16" fmla="*/ 3717011 h 4048081"/>
                  <a:gd name="connsiteX17" fmla="*/ 3488 w 4270732"/>
                  <a:gd name="connsiteY17" fmla="*/ 3717011 h 4048081"/>
                  <a:gd name="connsiteX18" fmla="*/ 1425591 w 4270732"/>
                  <a:gd name="connsiteY18" fmla="*/ 993211 h 4048081"/>
                  <a:gd name="connsiteX19" fmla="*/ 2375538 w 4270732"/>
                  <a:gd name="connsiteY19" fmla="*/ 993211 h 4048081"/>
                  <a:gd name="connsiteX20" fmla="*/ 2660522 w 4270732"/>
                  <a:gd name="connsiteY20" fmla="*/ 1277385 h 4048081"/>
                  <a:gd name="connsiteX21" fmla="*/ 2660522 w 4270732"/>
                  <a:gd name="connsiteY21" fmla="*/ 2568008 h 4048081"/>
                  <a:gd name="connsiteX22" fmla="*/ 2375538 w 4270732"/>
                  <a:gd name="connsiteY22" fmla="*/ 2852182 h 4048081"/>
                  <a:gd name="connsiteX23" fmla="*/ 2375538 w 4270732"/>
                  <a:gd name="connsiteY23" fmla="*/ 3763907 h 4048081"/>
                  <a:gd name="connsiteX24" fmla="*/ 2102428 w 4270732"/>
                  <a:gd name="connsiteY24" fmla="*/ 4048081 h 4048081"/>
                  <a:gd name="connsiteX25" fmla="*/ 1698701 w 4270732"/>
                  <a:gd name="connsiteY25" fmla="*/ 4048081 h 4048081"/>
                  <a:gd name="connsiteX26" fmla="*/ 1425591 w 4270732"/>
                  <a:gd name="connsiteY26" fmla="*/ 3763907 h 4048081"/>
                  <a:gd name="connsiteX27" fmla="*/ 1425591 w 4270732"/>
                  <a:gd name="connsiteY27" fmla="*/ 2852182 h 4048081"/>
                  <a:gd name="connsiteX28" fmla="*/ 1140607 w 4270732"/>
                  <a:gd name="connsiteY28" fmla="*/ 2568008 h 4048081"/>
                  <a:gd name="connsiteX29" fmla="*/ 1140607 w 4270732"/>
                  <a:gd name="connsiteY29" fmla="*/ 1277385 h 4048081"/>
                  <a:gd name="connsiteX30" fmla="*/ 1425591 w 4270732"/>
                  <a:gd name="connsiteY30" fmla="*/ 993211 h 4048081"/>
                  <a:gd name="connsiteX31" fmla="*/ 3623643 w 4270732"/>
                  <a:gd name="connsiteY31" fmla="*/ 245790 h 4048081"/>
                  <a:gd name="connsiteX32" fmla="*/ 4009892 w 4270732"/>
                  <a:gd name="connsiteY32" fmla="*/ 637055 h 4048081"/>
                  <a:gd name="connsiteX33" fmla="*/ 3623643 w 4270732"/>
                  <a:gd name="connsiteY33" fmla="*/ 1028320 h 4048081"/>
                  <a:gd name="connsiteX34" fmla="*/ 3237394 w 4270732"/>
                  <a:gd name="connsiteY34" fmla="*/ 637055 h 4048081"/>
                  <a:gd name="connsiteX35" fmla="*/ 3623643 w 4270732"/>
                  <a:gd name="connsiteY35" fmla="*/ 245790 h 4048081"/>
                  <a:gd name="connsiteX36" fmla="*/ 1898054 w 4270732"/>
                  <a:gd name="connsiteY36" fmla="*/ 0 h 4048081"/>
                  <a:gd name="connsiteX37" fmla="*/ 2349515 w 4270732"/>
                  <a:gd name="connsiteY37" fmla="*/ 453969 h 4048081"/>
                  <a:gd name="connsiteX38" fmla="*/ 1898054 w 4270732"/>
                  <a:gd name="connsiteY38" fmla="*/ 907938 h 4048081"/>
                  <a:gd name="connsiteX39" fmla="*/ 1446593 w 4270732"/>
                  <a:gd name="connsiteY39" fmla="*/ 453969 h 4048081"/>
                  <a:gd name="connsiteX40" fmla="*/ 1898054 w 4270732"/>
                  <a:gd name="connsiteY40" fmla="*/ 0 h 4048081"/>
                  <a:gd name="connsiteX0" fmla="*/ 2855704 w 3912425"/>
                  <a:gd name="connsiteY0" fmla="*/ 1098549 h 4048081"/>
                  <a:gd name="connsiteX1" fmla="*/ 3674960 w 3912425"/>
                  <a:gd name="connsiteY1" fmla="*/ 1098549 h 4048081"/>
                  <a:gd name="connsiteX2" fmla="*/ 3912425 w 3912425"/>
                  <a:gd name="connsiteY2" fmla="*/ 1335514 h 4048081"/>
                  <a:gd name="connsiteX3" fmla="*/ 3912425 w 3912425"/>
                  <a:gd name="connsiteY3" fmla="*/ 2449249 h 4048081"/>
                  <a:gd name="connsiteX4" fmla="*/ 3674960 w 3912425"/>
                  <a:gd name="connsiteY4" fmla="*/ 2686214 h 4048081"/>
                  <a:gd name="connsiteX5" fmla="*/ 3674960 w 3912425"/>
                  <a:gd name="connsiteY5" fmla="*/ 3480046 h 4048081"/>
                  <a:gd name="connsiteX6" fmla="*/ 3437495 w 3912425"/>
                  <a:gd name="connsiteY6" fmla="*/ 3717011 h 4048081"/>
                  <a:gd name="connsiteX7" fmla="*/ 3081296 w 3912425"/>
                  <a:gd name="connsiteY7" fmla="*/ 3717011 h 4048081"/>
                  <a:gd name="connsiteX8" fmla="*/ 2855704 w 3912425"/>
                  <a:gd name="connsiteY8" fmla="*/ 3480046 h 4048081"/>
                  <a:gd name="connsiteX9" fmla="*/ 2855704 w 3912425"/>
                  <a:gd name="connsiteY9" fmla="*/ 2686214 h 4048081"/>
                  <a:gd name="connsiteX10" fmla="*/ 2618238 w 3912425"/>
                  <a:gd name="connsiteY10" fmla="*/ 2449249 h 4048081"/>
                  <a:gd name="connsiteX11" fmla="*/ 2618238 w 3912425"/>
                  <a:gd name="connsiteY11" fmla="*/ 1335514 h 4048081"/>
                  <a:gd name="connsiteX12" fmla="*/ 2855704 w 3912425"/>
                  <a:gd name="connsiteY12" fmla="*/ 1098549 h 4048081"/>
                  <a:gd name="connsiteX13" fmla="*/ 0 w 3912425"/>
                  <a:gd name="connsiteY13" fmla="*/ 3717011 h 4048081"/>
                  <a:gd name="connsiteX14" fmla="*/ 224718 w 3912425"/>
                  <a:gd name="connsiteY14" fmla="*/ 2686214 h 4048081"/>
                  <a:gd name="connsiteX15" fmla="*/ 224718 w 3912425"/>
                  <a:gd name="connsiteY15" fmla="*/ 3480046 h 4048081"/>
                  <a:gd name="connsiteX16" fmla="*/ 0 w 3912425"/>
                  <a:gd name="connsiteY16" fmla="*/ 3717011 h 4048081"/>
                  <a:gd name="connsiteX17" fmla="*/ 1067284 w 3912425"/>
                  <a:gd name="connsiteY17" fmla="*/ 993211 h 4048081"/>
                  <a:gd name="connsiteX18" fmla="*/ 2017231 w 3912425"/>
                  <a:gd name="connsiteY18" fmla="*/ 993211 h 4048081"/>
                  <a:gd name="connsiteX19" fmla="*/ 2302215 w 3912425"/>
                  <a:gd name="connsiteY19" fmla="*/ 1277385 h 4048081"/>
                  <a:gd name="connsiteX20" fmla="*/ 2302215 w 3912425"/>
                  <a:gd name="connsiteY20" fmla="*/ 2568008 h 4048081"/>
                  <a:gd name="connsiteX21" fmla="*/ 2017231 w 3912425"/>
                  <a:gd name="connsiteY21" fmla="*/ 2852182 h 4048081"/>
                  <a:gd name="connsiteX22" fmla="*/ 2017231 w 3912425"/>
                  <a:gd name="connsiteY22" fmla="*/ 3763907 h 4048081"/>
                  <a:gd name="connsiteX23" fmla="*/ 1744121 w 3912425"/>
                  <a:gd name="connsiteY23" fmla="*/ 4048081 h 4048081"/>
                  <a:gd name="connsiteX24" fmla="*/ 1340394 w 3912425"/>
                  <a:gd name="connsiteY24" fmla="*/ 4048081 h 4048081"/>
                  <a:gd name="connsiteX25" fmla="*/ 1067284 w 3912425"/>
                  <a:gd name="connsiteY25" fmla="*/ 3763907 h 4048081"/>
                  <a:gd name="connsiteX26" fmla="*/ 1067284 w 3912425"/>
                  <a:gd name="connsiteY26" fmla="*/ 2852182 h 4048081"/>
                  <a:gd name="connsiteX27" fmla="*/ 782300 w 3912425"/>
                  <a:gd name="connsiteY27" fmla="*/ 2568008 h 4048081"/>
                  <a:gd name="connsiteX28" fmla="*/ 782300 w 3912425"/>
                  <a:gd name="connsiteY28" fmla="*/ 1277385 h 4048081"/>
                  <a:gd name="connsiteX29" fmla="*/ 1067284 w 3912425"/>
                  <a:gd name="connsiteY29" fmla="*/ 993211 h 4048081"/>
                  <a:gd name="connsiteX30" fmla="*/ 3265336 w 3912425"/>
                  <a:gd name="connsiteY30" fmla="*/ 245790 h 4048081"/>
                  <a:gd name="connsiteX31" fmla="*/ 3651585 w 3912425"/>
                  <a:gd name="connsiteY31" fmla="*/ 637055 h 4048081"/>
                  <a:gd name="connsiteX32" fmla="*/ 3265336 w 3912425"/>
                  <a:gd name="connsiteY32" fmla="*/ 1028320 h 4048081"/>
                  <a:gd name="connsiteX33" fmla="*/ 2879087 w 3912425"/>
                  <a:gd name="connsiteY33" fmla="*/ 637055 h 4048081"/>
                  <a:gd name="connsiteX34" fmla="*/ 3265336 w 3912425"/>
                  <a:gd name="connsiteY34" fmla="*/ 245790 h 4048081"/>
                  <a:gd name="connsiteX35" fmla="*/ 1539747 w 3912425"/>
                  <a:gd name="connsiteY35" fmla="*/ 0 h 4048081"/>
                  <a:gd name="connsiteX36" fmla="*/ 1991208 w 3912425"/>
                  <a:gd name="connsiteY36" fmla="*/ 453969 h 4048081"/>
                  <a:gd name="connsiteX37" fmla="*/ 1539747 w 3912425"/>
                  <a:gd name="connsiteY37" fmla="*/ 907938 h 4048081"/>
                  <a:gd name="connsiteX38" fmla="*/ 1088286 w 3912425"/>
                  <a:gd name="connsiteY38" fmla="*/ 453969 h 4048081"/>
                  <a:gd name="connsiteX39" fmla="*/ 1539747 w 3912425"/>
                  <a:gd name="connsiteY39" fmla="*/ 0 h 4048081"/>
                  <a:gd name="connsiteX0" fmla="*/ 2630986 w 3687707"/>
                  <a:gd name="connsiteY0" fmla="*/ 1098549 h 4048081"/>
                  <a:gd name="connsiteX1" fmla="*/ 3450242 w 3687707"/>
                  <a:gd name="connsiteY1" fmla="*/ 1098549 h 4048081"/>
                  <a:gd name="connsiteX2" fmla="*/ 3687707 w 3687707"/>
                  <a:gd name="connsiteY2" fmla="*/ 1335514 h 4048081"/>
                  <a:gd name="connsiteX3" fmla="*/ 3687707 w 3687707"/>
                  <a:gd name="connsiteY3" fmla="*/ 2449249 h 4048081"/>
                  <a:gd name="connsiteX4" fmla="*/ 3450242 w 3687707"/>
                  <a:gd name="connsiteY4" fmla="*/ 2686214 h 4048081"/>
                  <a:gd name="connsiteX5" fmla="*/ 3450242 w 3687707"/>
                  <a:gd name="connsiteY5" fmla="*/ 3480046 h 4048081"/>
                  <a:gd name="connsiteX6" fmla="*/ 3212777 w 3687707"/>
                  <a:gd name="connsiteY6" fmla="*/ 3717011 h 4048081"/>
                  <a:gd name="connsiteX7" fmla="*/ 2856578 w 3687707"/>
                  <a:gd name="connsiteY7" fmla="*/ 3717011 h 4048081"/>
                  <a:gd name="connsiteX8" fmla="*/ 2630986 w 3687707"/>
                  <a:gd name="connsiteY8" fmla="*/ 3480046 h 4048081"/>
                  <a:gd name="connsiteX9" fmla="*/ 2630986 w 3687707"/>
                  <a:gd name="connsiteY9" fmla="*/ 2686214 h 4048081"/>
                  <a:gd name="connsiteX10" fmla="*/ 2393520 w 3687707"/>
                  <a:gd name="connsiteY10" fmla="*/ 2449249 h 4048081"/>
                  <a:gd name="connsiteX11" fmla="*/ 2393520 w 3687707"/>
                  <a:gd name="connsiteY11" fmla="*/ 1335514 h 4048081"/>
                  <a:gd name="connsiteX12" fmla="*/ 2630986 w 3687707"/>
                  <a:gd name="connsiteY12" fmla="*/ 1098549 h 4048081"/>
                  <a:gd name="connsiteX13" fmla="*/ 0 w 3687707"/>
                  <a:gd name="connsiteY13" fmla="*/ 3480046 h 4048081"/>
                  <a:gd name="connsiteX14" fmla="*/ 0 w 3687707"/>
                  <a:gd name="connsiteY14" fmla="*/ 2686214 h 4048081"/>
                  <a:gd name="connsiteX15" fmla="*/ 0 w 3687707"/>
                  <a:gd name="connsiteY15" fmla="*/ 3480046 h 4048081"/>
                  <a:gd name="connsiteX16" fmla="*/ 842566 w 3687707"/>
                  <a:gd name="connsiteY16" fmla="*/ 993211 h 4048081"/>
                  <a:gd name="connsiteX17" fmla="*/ 1792513 w 3687707"/>
                  <a:gd name="connsiteY17" fmla="*/ 993211 h 4048081"/>
                  <a:gd name="connsiteX18" fmla="*/ 2077497 w 3687707"/>
                  <a:gd name="connsiteY18" fmla="*/ 1277385 h 4048081"/>
                  <a:gd name="connsiteX19" fmla="*/ 2077497 w 3687707"/>
                  <a:gd name="connsiteY19" fmla="*/ 2568008 h 4048081"/>
                  <a:gd name="connsiteX20" fmla="*/ 1792513 w 3687707"/>
                  <a:gd name="connsiteY20" fmla="*/ 2852182 h 4048081"/>
                  <a:gd name="connsiteX21" fmla="*/ 1792513 w 3687707"/>
                  <a:gd name="connsiteY21" fmla="*/ 3763907 h 4048081"/>
                  <a:gd name="connsiteX22" fmla="*/ 1519403 w 3687707"/>
                  <a:gd name="connsiteY22" fmla="*/ 4048081 h 4048081"/>
                  <a:gd name="connsiteX23" fmla="*/ 1115676 w 3687707"/>
                  <a:gd name="connsiteY23" fmla="*/ 4048081 h 4048081"/>
                  <a:gd name="connsiteX24" fmla="*/ 842566 w 3687707"/>
                  <a:gd name="connsiteY24" fmla="*/ 3763907 h 4048081"/>
                  <a:gd name="connsiteX25" fmla="*/ 842566 w 3687707"/>
                  <a:gd name="connsiteY25" fmla="*/ 2852182 h 4048081"/>
                  <a:gd name="connsiteX26" fmla="*/ 557582 w 3687707"/>
                  <a:gd name="connsiteY26" fmla="*/ 2568008 h 4048081"/>
                  <a:gd name="connsiteX27" fmla="*/ 557582 w 3687707"/>
                  <a:gd name="connsiteY27" fmla="*/ 1277385 h 4048081"/>
                  <a:gd name="connsiteX28" fmla="*/ 842566 w 3687707"/>
                  <a:gd name="connsiteY28" fmla="*/ 993211 h 4048081"/>
                  <a:gd name="connsiteX29" fmla="*/ 3040618 w 3687707"/>
                  <a:gd name="connsiteY29" fmla="*/ 245790 h 4048081"/>
                  <a:gd name="connsiteX30" fmla="*/ 3426867 w 3687707"/>
                  <a:gd name="connsiteY30" fmla="*/ 637055 h 4048081"/>
                  <a:gd name="connsiteX31" fmla="*/ 3040618 w 3687707"/>
                  <a:gd name="connsiteY31" fmla="*/ 1028320 h 4048081"/>
                  <a:gd name="connsiteX32" fmla="*/ 2654369 w 3687707"/>
                  <a:gd name="connsiteY32" fmla="*/ 637055 h 4048081"/>
                  <a:gd name="connsiteX33" fmla="*/ 3040618 w 3687707"/>
                  <a:gd name="connsiteY33" fmla="*/ 245790 h 4048081"/>
                  <a:gd name="connsiteX34" fmla="*/ 1315029 w 3687707"/>
                  <a:gd name="connsiteY34" fmla="*/ 0 h 4048081"/>
                  <a:gd name="connsiteX35" fmla="*/ 1766490 w 3687707"/>
                  <a:gd name="connsiteY35" fmla="*/ 453969 h 4048081"/>
                  <a:gd name="connsiteX36" fmla="*/ 1315029 w 3687707"/>
                  <a:gd name="connsiteY36" fmla="*/ 907938 h 4048081"/>
                  <a:gd name="connsiteX37" fmla="*/ 863568 w 3687707"/>
                  <a:gd name="connsiteY37" fmla="*/ 453969 h 4048081"/>
                  <a:gd name="connsiteX38" fmla="*/ 1315029 w 3687707"/>
                  <a:gd name="connsiteY38" fmla="*/ 0 h 4048081"/>
                  <a:gd name="connsiteX0" fmla="*/ 2073403 w 3130124"/>
                  <a:gd name="connsiteY0" fmla="*/ 1098549 h 4048081"/>
                  <a:gd name="connsiteX1" fmla="*/ 2892659 w 3130124"/>
                  <a:gd name="connsiteY1" fmla="*/ 1098549 h 4048081"/>
                  <a:gd name="connsiteX2" fmla="*/ 3130124 w 3130124"/>
                  <a:gd name="connsiteY2" fmla="*/ 1335514 h 4048081"/>
                  <a:gd name="connsiteX3" fmla="*/ 3130124 w 3130124"/>
                  <a:gd name="connsiteY3" fmla="*/ 2449249 h 4048081"/>
                  <a:gd name="connsiteX4" fmla="*/ 2892659 w 3130124"/>
                  <a:gd name="connsiteY4" fmla="*/ 2686214 h 4048081"/>
                  <a:gd name="connsiteX5" fmla="*/ 2892659 w 3130124"/>
                  <a:gd name="connsiteY5" fmla="*/ 3480046 h 4048081"/>
                  <a:gd name="connsiteX6" fmla="*/ 2655194 w 3130124"/>
                  <a:gd name="connsiteY6" fmla="*/ 3717011 h 4048081"/>
                  <a:gd name="connsiteX7" fmla="*/ 2298995 w 3130124"/>
                  <a:gd name="connsiteY7" fmla="*/ 3717011 h 4048081"/>
                  <a:gd name="connsiteX8" fmla="*/ 2073403 w 3130124"/>
                  <a:gd name="connsiteY8" fmla="*/ 3480046 h 4048081"/>
                  <a:gd name="connsiteX9" fmla="*/ 2073403 w 3130124"/>
                  <a:gd name="connsiteY9" fmla="*/ 2686214 h 4048081"/>
                  <a:gd name="connsiteX10" fmla="*/ 1835937 w 3130124"/>
                  <a:gd name="connsiteY10" fmla="*/ 2449249 h 4048081"/>
                  <a:gd name="connsiteX11" fmla="*/ 1835937 w 3130124"/>
                  <a:gd name="connsiteY11" fmla="*/ 1335514 h 4048081"/>
                  <a:gd name="connsiteX12" fmla="*/ 2073403 w 3130124"/>
                  <a:gd name="connsiteY12" fmla="*/ 1098549 h 4048081"/>
                  <a:gd name="connsiteX13" fmla="*/ 284983 w 3130124"/>
                  <a:gd name="connsiteY13" fmla="*/ 993211 h 4048081"/>
                  <a:gd name="connsiteX14" fmla="*/ 1234930 w 3130124"/>
                  <a:gd name="connsiteY14" fmla="*/ 993211 h 4048081"/>
                  <a:gd name="connsiteX15" fmla="*/ 1519914 w 3130124"/>
                  <a:gd name="connsiteY15" fmla="*/ 1277385 h 4048081"/>
                  <a:gd name="connsiteX16" fmla="*/ 1519914 w 3130124"/>
                  <a:gd name="connsiteY16" fmla="*/ 2568008 h 4048081"/>
                  <a:gd name="connsiteX17" fmla="*/ 1234930 w 3130124"/>
                  <a:gd name="connsiteY17" fmla="*/ 2852182 h 4048081"/>
                  <a:gd name="connsiteX18" fmla="*/ 1234930 w 3130124"/>
                  <a:gd name="connsiteY18" fmla="*/ 3763907 h 4048081"/>
                  <a:gd name="connsiteX19" fmla="*/ 961820 w 3130124"/>
                  <a:gd name="connsiteY19" fmla="*/ 4048081 h 4048081"/>
                  <a:gd name="connsiteX20" fmla="*/ 558093 w 3130124"/>
                  <a:gd name="connsiteY20" fmla="*/ 4048081 h 4048081"/>
                  <a:gd name="connsiteX21" fmla="*/ 284983 w 3130124"/>
                  <a:gd name="connsiteY21" fmla="*/ 3763907 h 4048081"/>
                  <a:gd name="connsiteX22" fmla="*/ 284983 w 3130124"/>
                  <a:gd name="connsiteY22" fmla="*/ 2852182 h 4048081"/>
                  <a:gd name="connsiteX23" fmla="*/ -1 w 3130124"/>
                  <a:gd name="connsiteY23" fmla="*/ 2568008 h 4048081"/>
                  <a:gd name="connsiteX24" fmla="*/ -1 w 3130124"/>
                  <a:gd name="connsiteY24" fmla="*/ 1277385 h 4048081"/>
                  <a:gd name="connsiteX25" fmla="*/ 284983 w 3130124"/>
                  <a:gd name="connsiteY25" fmla="*/ 993211 h 4048081"/>
                  <a:gd name="connsiteX26" fmla="*/ 2483035 w 3130124"/>
                  <a:gd name="connsiteY26" fmla="*/ 245790 h 4048081"/>
                  <a:gd name="connsiteX27" fmla="*/ 2869284 w 3130124"/>
                  <a:gd name="connsiteY27" fmla="*/ 637055 h 4048081"/>
                  <a:gd name="connsiteX28" fmla="*/ 2483035 w 3130124"/>
                  <a:gd name="connsiteY28" fmla="*/ 1028320 h 4048081"/>
                  <a:gd name="connsiteX29" fmla="*/ 2096786 w 3130124"/>
                  <a:gd name="connsiteY29" fmla="*/ 637055 h 4048081"/>
                  <a:gd name="connsiteX30" fmla="*/ 2483035 w 3130124"/>
                  <a:gd name="connsiteY30" fmla="*/ 245790 h 4048081"/>
                  <a:gd name="connsiteX31" fmla="*/ 757446 w 3130124"/>
                  <a:gd name="connsiteY31" fmla="*/ 0 h 4048081"/>
                  <a:gd name="connsiteX32" fmla="*/ 1208907 w 3130124"/>
                  <a:gd name="connsiteY32" fmla="*/ 453969 h 4048081"/>
                  <a:gd name="connsiteX33" fmla="*/ 757446 w 3130124"/>
                  <a:gd name="connsiteY33" fmla="*/ 907938 h 4048081"/>
                  <a:gd name="connsiteX34" fmla="*/ 305985 w 3130124"/>
                  <a:gd name="connsiteY34" fmla="*/ 453969 h 4048081"/>
                  <a:gd name="connsiteX35" fmla="*/ 757446 w 3130124"/>
                  <a:gd name="connsiteY35" fmla="*/ 0 h 4048081"/>
                  <a:gd name="connsiteX0" fmla="*/ 2073403 w 3130124"/>
                  <a:gd name="connsiteY0" fmla="*/ 1098549 h 4048081"/>
                  <a:gd name="connsiteX1" fmla="*/ 2892659 w 3130124"/>
                  <a:gd name="connsiteY1" fmla="*/ 1098549 h 4048081"/>
                  <a:gd name="connsiteX2" fmla="*/ 3130124 w 3130124"/>
                  <a:gd name="connsiteY2" fmla="*/ 1335514 h 4048081"/>
                  <a:gd name="connsiteX3" fmla="*/ 3130124 w 3130124"/>
                  <a:gd name="connsiteY3" fmla="*/ 2449249 h 4048081"/>
                  <a:gd name="connsiteX4" fmla="*/ 2892659 w 3130124"/>
                  <a:gd name="connsiteY4" fmla="*/ 2686214 h 4048081"/>
                  <a:gd name="connsiteX5" fmla="*/ 2892659 w 3130124"/>
                  <a:gd name="connsiteY5" fmla="*/ 3480046 h 4048081"/>
                  <a:gd name="connsiteX6" fmla="*/ 2655194 w 3130124"/>
                  <a:gd name="connsiteY6" fmla="*/ 3717011 h 4048081"/>
                  <a:gd name="connsiteX7" fmla="*/ 2298995 w 3130124"/>
                  <a:gd name="connsiteY7" fmla="*/ 3717011 h 4048081"/>
                  <a:gd name="connsiteX8" fmla="*/ 2073403 w 3130124"/>
                  <a:gd name="connsiteY8" fmla="*/ 3480046 h 4048081"/>
                  <a:gd name="connsiteX9" fmla="*/ 2073403 w 3130124"/>
                  <a:gd name="connsiteY9" fmla="*/ 2686214 h 4048081"/>
                  <a:gd name="connsiteX10" fmla="*/ 1835937 w 3130124"/>
                  <a:gd name="connsiteY10" fmla="*/ 2449249 h 4048081"/>
                  <a:gd name="connsiteX11" fmla="*/ 1835937 w 3130124"/>
                  <a:gd name="connsiteY11" fmla="*/ 1335514 h 4048081"/>
                  <a:gd name="connsiteX12" fmla="*/ 2073403 w 3130124"/>
                  <a:gd name="connsiteY12" fmla="*/ 1098549 h 4048081"/>
                  <a:gd name="connsiteX13" fmla="*/ 284983 w 3130124"/>
                  <a:gd name="connsiteY13" fmla="*/ 993211 h 4048081"/>
                  <a:gd name="connsiteX14" fmla="*/ 1234930 w 3130124"/>
                  <a:gd name="connsiteY14" fmla="*/ 993211 h 4048081"/>
                  <a:gd name="connsiteX15" fmla="*/ 1519914 w 3130124"/>
                  <a:gd name="connsiteY15" fmla="*/ 1277385 h 4048081"/>
                  <a:gd name="connsiteX16" fmla="*/ 1519914 w 3130124"/>
                  <a:gd name="connsiteY16" fmla="*/ 2568008 h 4048081"/>
                  <a:gd name="connsiteX17" fmla="*/ 1234930 w 3130124"/>
                  <a:gd name="connsiteY17" fmla="*/ 2852182 h 4048081"/>
                  <a:gd name="connsiteX18" fmla="*/ 1234930 w 3130124"/>
                  <a:gd name="connsiteY18" fmla="*/ 3763907 h 4048081"/>
                  <a:gd name="connsiteX19" fmla="*/ 961820 w 3130124"/>
                  <a:gd name="connsiteY19" fmla="*/ 4048081 h 4048081"/>
                  <a:gd name="connsiteX20" fmla="*/ 558093 w 3130124"/>
                  <a:gd name="connsiteY20" fmla="*/ 4048081 h 4048081"/>
                  <a:gd name="connsiteX21" fmla="*/ 284983 w 3130124"/>
                  <a:gd name="connsiteY21" fmla="*/ 3763907 h 4048081"/>
                  <a:gd name="connsiteX22" fmla="*/ 284983 w 3130124"/>
                  <a:gd name="connsiteY22" fmla="*/ 2852182 h 4048081"/>
                  <a:gd name="connsiteX23" fmla="*/ -1 w 3130124"/>
                  <a:gd name="connsiteY23" fmla="*/ 2568008 h 4048081"/>
                  <a:gd name="connsiteX24" fmla="*/ -1 w 3130124"/>
                  <a:gd name="connsiteY24" fmla="*/ 1277385 h 4048081"/>
                  <a:gd name="connsiteX25" fmla="*/ 284983 w 3130124"/>
                  <a:gd name="connsiteY25" fmla="*/ 993211 h 4048081"/>
                  <a:gd name="connsiteX26" fmla="*/ 2096786 w 3130124"/>
                  <a:gd name="connsiteY26" fmla="*/ 637055 h 4048081"/>
                  <a:gd name="connsiteX27" fmla="*/ 2869284 w 3130124"/>
                  <a:gd name="connsiteY27" fmla="*/ 637055 h 4048081"/>
                  <a:gd name="connsiteX28" fmla="*/ 2483035 w 3130124"/>
                  <a:gd name="connsiteY28" fmla="*/ 1028320 h 4048081"/>
                  <a:gd name="connsiteX29" fmla="*/ 2096786 w 3130124"/>
                  <a:gd name="connsiteY29" fmla="*/ 637055 h 4048081"/>
                  <a:gd name="connsiteX30" fmla="*/ 757446 w 3130124"/>
                  <a:gd name="connsiteY30" fmla="*/ 0 h 4048081"/>
                  <a:gd name="connsiteX31" fmla="*/ 1208907 w 3130124"/>
                  <a:gd name="connsiteY31" fmla="*/ 453969 h 4048081"/>
                  <a:gd name="connsiteX32" fmla="*/ 757446 w 3130124"/>
                  <a:gd name="connsiteY32" fmla="*/ 907938 h 4048081"/>
                  <a:gd name="connsiteX33" fmla="*/ 305985 w 3130124"/>
                  <a:gd name="connsiteY33" fmla="*/ 453969 h 4048081"/>
                  <a:gd name="connsiteX34" fmla="*/ 757446 w 3130124"/>
                  <a:gd name="connsiteY34" fmla="*/ 0 h 4048081"/>
                  <a:gd name="connsiteX0" fmla="*/ 2073403 w 3130124"/>
                  <a:gd name="connsiteY0" fmla="*/ 1098549 h 4048081"/>
                  <a:gd name="connsiteX1" fmla="*/ 2892659 w 3130124"/>
                  <a:gd name="connsiteY1" fmla="*/ 1098549 h 4048081"/>
                  <a:gd name="connsiteX2" fmla="*/ 3130124 w 3130124"/>
                  <a:gd name="connsiteY2" fmla="*/ 1335514 h 4048081"/>
                  <a:gd name="connsiteX3" fmla="*/ 3130124 w 3130124"/>
                  <a:gd name="connsiteY3" fmla="*/ 2449249 h 4048081"/>
                  <a:gd name="connsiteX4" fmla="*/ 2892659 w 3130124"/>
                  <a:gd name="connsiteY4" fmla="*/ 2686214 h 4048081"/>
                  <a:gd name="connsiteX5" fmla="*/ 2892659 w 3130124"/>
                  <a:gd name="connsiteY5" fmla="*/ 3480046 h 4048081"/>
                  <a:gd name="connsiteX6" fmla="*/ 2655194 w 3130124"/>
                  <a:gd name="connsiteY6" fmla="*/ 3717011 h 4048081"/>
                  <a:gd name="connsiteX7" fmla="*/ 2298995 w 3130124"/>
                  <a:gd name="connsiteY7" fmla="*/ 3717011 h 4048081"/>
                  <a:gd name="connsiteX8" fmla="*/ 2073403 w 3130124"/>
                  <a:gd name="connsiteY8" fmla="*/ 3480046 h 4048081"/>
                  <a:gd name="connsiteX9" fmla="*/ 2073403 w 3130124"/>
                  <a:gd name="connsiteY9" fmla="*/ 2686214 h 4048081"/>
                  <a:gd name="connsiteX10" fmla="*/ 1835937 w 3130124"/>
                  <a:gd name="connsiteY10" fmla="*/ 2449249 h 4048081"/>
                  <a:gd name="connsiteX11" fmla="*/ 1835937 w 3130124"/>
                  <a:gd name="connsiteY11" fmla="*/ 1335514 h 4048081"/>
                  <a:gd name="connsiteX12" fmla="*/ 2073403 w 3130124"/>
                  <a:gd name="connsiteY12" fmla="*/ 1098549 h 4048081"/>
                  <a:gd name="connsiteX13" fmla="*/ 284983 w 3130124"/>
                  <a:gd name="connsiteY13" fmla="*/ 993211 h 4048081"/>
                  <a:gd name="connsiteX14" fmla="*/ 1234930 w 3130124"/>
                  <a:gd name="connsiteY14" fmla="*/ 993211 h 4048081"/>
                  <a:gd name="connsiteX15" fmla="*/ 1519914 w 3130124"/>
                  <a:gd name="connsiteY15" fmla="*/ 1277385 h 4048081"/>
                  <a:gd name="connsiteX16" fmla="*/ 1519914 w 3130124"/>
                  <a:gd name="connsiteY16" fmla="*/ 2568008 h 4048081"/>
                  <a:gd name="connsiteX17" fmla="*/ 1234930 w 3130124"/>
                  <a:gd name="connsiteY17" fmla="*/ 2852182 h 4048081"/>
                  <a:gd name="connsiteX18" fmla="*/ 1234930 w 3130124"/>
                  <a:gd name="connsiteY18" fmla="*/ 3763907 h 4048081"/>
                  <a:gd name="connsiteX19" fmla="*/ 961820 w 3130124"/>
                  <a:gd name="connsiteY19" fmla="*/ 4048081 h 4048081"/>
                  <a:gd name="connsiteX20" fmla="*/ 558093 w 3130124"/>
                  <a:gd name="connsiteY20" fmla="*/ 4048081 h 4048081"/>
                  <a:gd name="connsiteX21" fmla="*/ 284983 w 3130124"/>
                  <a:gd name="connsiteY21" fmla="*/ 3763907 h 4048081"/>
                  <a:gd name="connsiteX22" fmla="*/ 284983 w 3130124"/>
                  <a:gd name="connsiteY22" fmla="*/ 2852182 h 4048081"/>
                  <a:gd name="connsiteX23" fmla="*/ -1 w 3130124"/>
                  <a:gd name="connsiteY23" fmla="*/ 2568008 h 4048081"/>
                  <a:gd name="connsiteX24" fmla="*/ -1 w 3130124"/>
                  <a:gd name="connsiteY24" fmla="*/ 1277385 h 4048081"/>
                  <a:gd name="connsiteX25" fmla="*/ 284983 w 3130124"/>
                  <a:gd name="connsiteY25" fmla="*/ 993211 h 4048081"/>
                  <a:gd name="connsiteX26" fmla="*/ 2096786 w 3130124"/>
                  <a:gd name="connsiteY26" fmla="*/ 637055 h 4048081"/>
                  <a:gd name="connsiteX27" fmla="*/ 2483035 w 3130124"/>
                  <a:gd name="connsiteY27" fmla="*/ 1028320 h 4048081"/>
                  <a:gd name="connsiteX28" fmla="*/ 2096786 w 3130124"/>
                  <a:gd name="connsiteY28" fmla="*/ 637055 h 4048081"/>
                  <a:gd name="connsiteX29" fmla="*/ 757446 w 3130124"/>
                  <a:gd name="connsiteY29" fmla="*/ 0 h 4048081"/>
                  <a:gd name="connsiteX30" fmla="*/ 1208907 w 3130124"/>
                  <a:gd name="connsiteY30" fmla="*/ 453969 h 4048081"/>
                  <a:gd name="connsiteX31" fmla="*/ 757446 w 3130124"/>
                  <a:gd name="connsiteY31" fmla="*/ 907938 h 4048081"/>
                  <a:gd name="connsiteX32" fmla="*/ 305985 w 3130124"/>
                  <a:gd name="connsiteY32" fmla="*/ 453969 h 4048081"/>
                  <a:gd name="connsiteX33" fmla="*/ 757446 w 3130124"/>
                  <a:gd name="connsiteY33" fmla="*/ 0 h 4048081"/>
                  <a:gd name="connsiteX0" fmla="*/ 2073403 w 3130124"/>
                  <a:gd name="connsiteY0" fmla="*/ 1098549 h 4048081"/>
                  <a:gd name="connsiteX1" fmla="*/ 2892659 w 3130124"/>
                  <a:gd name="connsiteY1" fmla="*/ 1098549 h 4048081"/>
                  <a:gd name="connsiteX2" fmla="*/ 3130124 w 3130124"/>
                  <a:gd name="connsiteY2" fmla="*/ 1335514 h 4048081"/>
                  <a:gd name="connsiteX3" fmla="*/ 3130124 w 3130124"/>
                  <a:gd name="connsiteY3" fmla="*/ 2449249 h 4048081"/>
                  <a:gd name="connsiteX4" fmla="*/ 2892659 w 3130124"/>
                  <a:gd name="connsiteY4" fmla="*/ 2686214 h 4048081"/>
                  <a:gd name="connsiteX5" fmla="*/ 2892659 w 3130124"/>
                  <a:gd name="connsiteY5" fmla="*/ 3480046 h 4048081"/>
                  <a:gd name="connsiteX6" fmla="*/ 2655194 w 3130124"/>
                  <a:gd name="connsiteY6" fmla="*/ 3717011 h 4048081"/>
                  <a:gd name="connsiteX7" fmla="*/ 2298995 w 3130124"/>
                  <a:gd name="connsiteY7" fmla="*/ 3717011 h 4048081"/>
                  <a:gd name="connsiteX8" fmla="*/ 2073403 w 3130124"/>
                  <a:gd name="connsiteY8" fmla="*/ 3480046 h 4048081"/>
                  <a:gd name="connsiteX9" fmla="*/ 2073403 w 3130124"/>
                  <a:gd name="connsiteY9" fmla="*/ 2686214 h 4048081"/>
                  <a:gd name="connsiteX10" fmla="*/ 1835937 w 3130124"/>
                  <a:gd name="connsiteY10" fmla="*/ 2449249 h 4048081"/>
                  <a:gd name="connsiteX11" fmla="*/ 1835937 w 3130124"/>
                  <a:gd name="connsiteY11" fmla="*/ 1335514 h 4048081"/>
                  <a:gd name="connsiteX12" fmla="*/ 2073403 w 3130124"/>
                  <a:gd name="connsiteY12" fmla="*/ 1098549 h 4048081"/>
                  <a:gd name="connsiteX13" fmla="*/ 284983 w 3130124"/>
                  <a:gd name="connsiteY13" fmla="*/ 993211 h 4048081"/>
                  <a:gd name="connsiteX14" fmla="*/ 1234930 w 3130124"/>
                  <a:gd name="connsiteY14" fmla="*/ 993211 h 4048081"/>
                  <a:gd name="connsiteX15" fmla="*/ 1519914 w 3130124"/>
                  <a:gd name="connsiteY15" fmla="*/ 1277385 h 4048081"/>
                  <a:gd name="connsiteX16" fmla="*/ 1519914 w 3130124"/>
                  <a:gd name="connsiteY16" fmla="*/ 2568008 h 4048081"/>
                  <a:gd name="connsiteX17" fmla="*/ 1234930 w 3130124"/>
                  <a:gd name="connsiteY17" fmla="*/ 2852182 h 4048081"/>
                  <a:gd name="connsiteX18" fmla="*/ 1234930 w 3130124"/>
                  <a:gd name="connsiteY18" fmla="*/ 3763907 h 4048081"/>
                  <a:gd name="connsiteX19" fmla="*/ 961820 w 3130124"/>
                  <a:gd name="connsiteY19" fmla="*/ 4048081 h 4048081"/>
                  <a:gd name="connsiteX20" fmla="*/ 558093 w 3130124"/>
                  <a:gd name="connsiteY20" fmla="*/ 4048081 h 4048081"/>
                  <a:gd name="connsiteX21" fmla="*/ 284983 w 3130124"/>
                  <a:gd name="connsiteY21" fmla="*/ 3763907 h 4048081"/>
                  <a:gd name="connsiteX22" fmla="*/ 284983 w 3130124"/>
                  <a:gd name="connsiteY22" fmla="*/ 2852182 h 4048081"/>
                  <a:gd name="connsiteX23" fmla="*/ -1 w 3130124"/>
                  <a:gd name="connsiteY23" fmla="*/ 2568008 h 4048081"/>
                  <a:gd name="connsiteX24" fmla="*/ -1 w 3130124"/>
                  <a:gd name="connsiteY24" fmla="*/ 1277385 h 4048081"/>
                  <a:gd name="connsiteX25" fmla="*/ 284983 w 3130124"/>
                  <a:gd name="connsiteY25" fmla="*/ 993211 h 4048081"/>
                  <a:gd name="connsiteX26" fmla="*/ 757446 w 3130124"/>
                  <a:gd name="connsiteY26" fmla="*/ 0 h 4048081"/>
                  <a:gd name="connsiteX27" fmla="*/ 1208907 w 3130124"/>
                  <a:gd name="connsiteY27" fmla="*/ 453969 h 4048081"/>
                  <a:gd name="connsiteX28" fmla="*/ 757446 w 3130124"/>
                  <a:gd name="connsiteY28" fmla="*/ 907938 h 4048081"/>
                  <a:gd name="connsiteX29" fmla="*/ 305985 w 3130124"/>
                  <a:gd name="connsiteY29" fmla="*/ 453969 h 4048081"/>
                  <a:gd name="connsiteX30" fmla="*/ 757446 w 3130124"/>
                  <a:gd name="connsiteY30" fmla="*/ 0 h 4048081"/>
                  <a:gd name="connsiteX0" fmla="*/ 2073403 w 3130124"/>
                  <a:gd name="connsiteY0" fmla="*/ 1098549 h 4048081"/>
                  <a:gd name="connsiteX1" fmla="*/ 3130124 w 3130124"/>
                  <a:gd name="connsiteY1" fmla="*/ 1335514 h 4048081"/>
                  <a:gd name="connsiteX2" fmla="*/ 3130124 w 3130124"/>
                  <a:gd name="connsiteY2" fmla="*/ 2449249 h 4048081"/>
                  <a:gd name="connsiteX3" fmla="*/ 2892659 w 3130124"/>
                  <a:gd name="connsiteY3" fmla="*/ 2686214 h 4048081"/>
                  <a:gd name="connsiteX4" fmla="*/ 2892659 w 3130124"/>
                  <a:gd name="connsiteY4" fmla="*/ 3480046 h 4048081"/>
                  <a:gd name="connsiteX5" fmla="*/ 2655194 w 3130124"/>
                  <a:gd name="connsiteY5" fmla="*/ 3717011 h 4048081"/>
                  <a:gd name="connsiteX6" fmla="*/ 2298995 w 3130124"/>
                  <a:gd name="connsiteY6" fmla="*/ 3717011 h 4048081"/>
                  <a:gd name="connsiteX7" fmla="*/ 2073403 w 3130124"/>
                  <a:gd name="connsiteY7" fmla="*/ 3480046 h 4048081"/>
                  <a:gd name="connsiteX8" fmla="*/ 2073403 w 3130124"/>
                  <a:gd name="connsiteY8" fmla="*/ 2686214 h 4048081"/>
                  <a:gd name="connsiteX9" fmla="*/ 1835937 w 3130124"/>
                  <a:gd name="connsiteY9" fmla="*/ 2449249 h 4048081"/>
                  <a:gd name="connsiteX10" fmla="*/ 1835937 w 3130124"/>
                  <a:gd name="connsiteY10" fmla="*/ 1335514 h 4048081"/>
                  <a:gd name="connsiteX11" fmla="*/ 2073403 w 3130124"/>
                  <a:gd name="connsiteY11" fmla="*/ 1098549 h 4048081"/>
                  <a:gd name="connsiteX12" fmla="*/ 284983 w 3130124"/>
                  <a:gd name="connsiteY12" fmla="*/ 993211 h 4048081"/>
                  <a:gd name="connsiteX13" fmla="*/ 1234930 w 3130124"/>
                  <a:gd name="connsiteY13" fmla="*/ 993211 h 4048081"/>
                  <a:gd name="connsiteX14" fmla="*/ 1519914 w 3130124"/>
                  <a:gd name="connsiteY14" fmla="*/ 1277385 h 4048081"/>
                  <a:gd name="connsiteX15" fmla="*/ 1519914 w 3130124"/>
                  <a:gd name="connsiteY15" fmla="*/ 2568008 h 4048081"/>
                  <a:gd name="connsiteX16" fmla="*/ 1234930 w 3130124"/>
                  <a:gd name="connsiteY16" fmla="*/ 2852182 h 4048081"/>
                  <a:gd name="connsiteX17" fmla="*/ 1234930 w 3130124"/>
                  <a:gd name="connsiteY17" fmla="*/ 3763907 h 4048081"/>
                  <a:gd name="connsiteX18" fmla="*/ 961820 w 3130124"/>
                  <a:gd name="connsiteY18" fmla="*/ 4048081 h 4048081"/>
                  <a:gd name="connsiteX19" fmla="*/ 558093 w 3130124"/>
                  <a:gd name="connsiteY19" fmla="*/ 4048081 h 4048081"/>
                  <a:gd name="connsiteX20" fmla="*/ 284983 w 3130124"/>
                  <a:gd name="connsiteY20" fmla="*/ 3763907 h 4048081"/>
                  <a:gd name="connsiteX21" fmla="*/ 284983 w 3130124"/>
                  <a:gd name="connsiteY21" fmla="*/ 2852182 h 4048081"/>
                  <a:gd name="connsiteX22" fmla="*/ -1 w 3130124"/>
                  <a:gd name="connsiteY22" fmla="*/ 2568008 h 4048081"/>
                  <a:gd name="connsiteX23" fmla="*/ -1 w 3130124"/>
                  <a:gd name="connsiteY23" fmla="*/ 1277385 h 4048081"/>
                  <a:gd name="connsiteX24" fmla="*/ 284983 w 3130124"/>
                  <a:gd name="connsiteY24" fmla="*/ 993211 h 4048081"/>
                  <a:gd name="connsiteX25" fmla="*/ 757446 w 3130124"/>
                  <a:gd name="connsiteY25" fmla="*/ 0 h 4048081"/>
                  <a:gd name="connsiteX26" fmla="*/ 1208907 w 3130124"/>
                  <a:gd name="connsiteY26" fmla="*/ 453969 h 4048081"/>
                  <a:gd name="connsiteX27" fmla="*/ 757446 w 3130124"/>
                  <a:gd name="connsiteY27" fmla="*/ 907938 h 4048081"/>
                  <a:gd name="connsiteX28" fmla="*/ 305985 w 3130124"/>
                  <a:gd name="connsiteY28" fmla="*/ 453969 h 4048081"/>
                  <a:gd name="connsiteX29" fmla="*/ 757446 w 3130124"/>
                  <a:gd name="connsiteY29" fmla="*/ 0 h 4048081"/>
                  <a:gd name="connsiteX0" fmla="*/ 2073403 w 3130124"/>
                  <a:gd name="connsiteY0" fmla="*/ 1098549 h 4048081"/>
                  <a:gd name="connsiteX1" fmla="*/ 3130124 w 3130124"/>
                  <a:gd name="connsiteY1" fmla="*/ 2449249 h 4048081"/>
                  <a:gd name="connsiteX2" fmla="*/ 2892659 w 3130124"/>
                  <a:gd name="connsiteY2" fmla="*/ 2686214 h 4048081"/>
                  <a:gd name="connsiteX3" fmla="*/ 2892659 w 3130124"/>
                  <a:gd name="connsiteY3" fmla="*/ 3480046 h 4048081"/>
                  <a:gd name="connsiteX4" fmla="*/ 2655194 w 3130124"/>
                  <a:gd name="connsiteY4" fmla="*/ 3717011 h 4048081"/>
                  <a:gd name="connsiteX5" fmla="*/ 2298995 w 3130124"/>
                  <a:gd name="connsiteY5" fmla="*/ 3717011 h 4048081"/>
                  <a:gd name="connsiteX6" fmla="*/ 2073403 w 3130124"/>
                  <a:gd name="connsiteY6" fmla="*/ 3480046 h 4048081"/>
                  <a:gd name="connsiteX7" fmla="*/ 2073403 w 3130124"/>
                  <a:gd name="connsiteY7" fmla="*/ 2686214 h 4048081"/>
                  <a:gd name="connsiteX8" fmla="*/ 1835937 w 3130124"/>
                  <a:gd name="connsiteY8" fmla="*/ 2449249 h 4048081"/>
                  <a:gd name="connsiteX9" fmla="*/ 1835937 w 3130124"/>
                  <a:gd name="connsiteY9" fmla="*/ 1335514 h 4048081"/>
                  <a:gd name="connsiteX10" fmla="*/ 2073403 w 3130124"/>
                  <a:gd name="connsiteY10" fmla="*/ 1098549 h 4048081"/>
                  <a:gd name="connsiteX11" fmla="*/ 284983 w 3130124"/>
                  <a:gd name="connsiteY11" fmla="*/ 993211 h 4048081"/>
                  <a:gd name="connsiteX12" fmla="*/ 1234930 w 3130124"/>
                  <a:gd name="connsiteY12" fmla="*/ 993211 h 4048081"/>
                  <a:gd name="connsiteX13" fmla="*/ 1519914 w 3130124"/>
                  <a:gd name="connsiteY13" fmla="*/ 1277385 h 4048081"/>
                  <a:gd name="connsiteX14" fmla="*/ 1519914 w 3130124"/>
                  <a:gd name="connsiteY14" fmla="*/ 2568008 h 4048081"/>
                  <a:gd name="connsiteX15" fmla="*/ 1234930 w 3130124"/>
                  <a:gd name="connsiteY15" fmla="*/ 2852182 h 4048081"/>
                  <a:gd name="connsiteX16" fmla="*/ 1234930 w 3130124"/>
                  <a:gd name="connsiteY16" fmla="*/ 3763907 h 4048081"/>
                  <a:gd name="connsiteX17" fmla="*/ 961820 w 3130124"/>
                  <a:gd name="connsiteY17" fmla="*/ 4048081 h 4048081"/>
                  <a:gd name="connsiteX18" fmla="*/ 558093 w 3130124"/>
                  <a:gd name="connsiteY18" fmla="*/ 4048081 h 4048081"/>
                  <a:gd name="connsiteX19" fmla="*/ 284983 w 3130124"/>
                  <a:gd name="connsiteY19" fmla="*/ 3763907 h 4048081"/>
                  <a:gd name="connsiteX20" fmla="*/ 284983 w 3130124"/>
                  <a:gd name="connsiteY20" fmla="*/ 2852182 h 4048081"/>
                  <a:gd name="connsiteX21" fmla="*/ -1 w 3130124"/>
                  <a:gd name="connsiteY21" fmla="*/ 2568008 h 4048081"/>
                  <a:gd name="connsiteX22" fmla="*/ -1 w 3130124"/>
                  <a:gd name="connsiteY22" fmla="*/ 1277385 h 4048081"/>
                  <a:gd name="connsiteX23" fmla="*/ 284983 w 3130124"/>
                  <a:gd name="connsiteY23" fmla="*/ 993211 h 4048081"/>
                  <a:gd name="connsiteX24" fmla="*/ 757446 w 3130124"/>
                  <a:gd name="connsiteY24" fmla="*/ 0 h 4048081"/>
                  <a:gd name="connsiteX25" fmla="*/ 1208907 w 3130124"/>
                  <a:gd name="connsiteY25" fmla="*/ 453969 h 4048081"/>
                  <a:gd name="connsiteX26" fmla="*/ 757446 w 3130124"/>
                  <a:gd name="connsiteY26" fmla="*/ 907938 h 4048081"/>
                  <a:gd name="connsiteX27" fmla="*/ 305985 w 3130124"/>
                  <a:gd name="connsiteY27" fmla="*/ 453969 h 4048081"/>
                  <a:gd name="connsiteX28" fmla="*/ 757446 w 3130124"/>
                  <a:gd name="connsiteY28" fmla="*/ 0 h 4048081"/>
                  <a:gd name="connsiteX0" fmla="*/ 1835937 w 3186245"/>
                  <a:gd name="connsiteY0" fmla="*/ 1335514 h 4048081"/>
                  <a:gd name="connsiteX1" fmla="*/ 3130124 w 3186245"/>
                  <a:gd name="connsiteY1" fmla="*/ 2449249 h 4048081"/>
                  <a:gd name="connsiteX2" fmla="*/ 2892659 w 3186245"/>
                  <a:gd name="connsiteY2" fmla="*/ 2686214 h 4048081"/>
                  <a:gd name="connsiteX3" fmla="*/ 2892659 w 3186245"/>
                  <a:gd name="connsiteY3" fmla="*/ 3480046 h 4048081"/>
                  <a:gd name="connsiteX4" fmla="*/ 2655194 w 3186245"/>
                  <a:gd name="connsiteY4" fmla="*/ 3717011 h 4048081"/>
                  <a:gd name="connsiteX5" fmla="*/ 2298995 w 3186245"/>
                  <a:gd name="connsiteY5" fmla="*/ 3717011 h 4048081"/>
                  <a:gd name="connsiteX6" fmla="*/ 2073403 w 3186245"/>
                  <a:gd name="connsiteY6" fmla="*/ 3480046 h 4048081"/>
                  <a:gd name="connsiteX7" fmla="*/ 2073403 w 3186245"/>
                  <a:gd name="connsiteY7" fmla="*/ 2686214 h 4048081"/>
                  <a:gd name="connsiteX8" fmla="*/ 1835937 w 3186245"/>
                  <a:gd name="connsiteY8" fmla="*/ 2449249 h 4048081"/>
                  <a:gd name="connsiteX9" fmla="*/ 1835937 w 3186245"/>
                  <a:gd name="connsiteY9" fmla="*/ 1335514 h 4048081"/>
                  <a:gd name="connsiteX10" fmla="*/ 284983 w 3186245"/>
                  <a:gd name="connsiteY10" fmla="*/ 993211 h 4048081"/>
                  <a:gd name="connsiteX11" fmla="*/ 1234930 w 3186245"/>
                  <a:gd name="connsiteY11" fmla="*/ 993211 h 4048081"/>
                  <a:gd name="connsiteX12" fmla="*/ 1519914 w 3186245"/>
                  <a:gd name="connsiteY12" fmla="*/ 1277385 h 4048081"/>
                  <a:gd name="connsiteX13" fmla="*/ 1519914 w 3186245"/>
                  <a:gd name="connsiteY13" fmla="*/ 2568008 h 4048081"/>
                  <a:gd name="connsiteX14" fmla="*/ 1234930 w 3186245"/>
                  <a:gd name="connsiteY14" fmla="*/ 2852182 h 4048081"/>
                  <a:gd name="connsiteX15" fmla="*/ 1234930 w 3186245"/>
                  <a:gd name="connsiteY15" fmla="*/ 3763907 h 4048081"/>
                  <a:gd name="connsiteX16" fmla="*/ 961820 w 3186245"/>
                  <a:gd name="connsiteY16" fmla="*/ 4048081 h 4048081"/>
                  <a:gd name="connsiteX17" fmla="*/ 558093 w 3186245"/>
                  <a:gd name="connsiteY17" fmla="*/ 4048081 h 4048081"/>
                  <a:gd name="connsiteX18" fmla="*/ 284983 w 3186245"/>
                  <a:gd name="connsiteY18" fmla="*/ 3763907 h 4048081"/>
                  <a:gd name="connsiteX19" fmla="*/ 284983 w 3186245"/>
                  <a:gd name="connsiteY19" fmla="*/ 2852182 h 4048081"/>
                  <a:gd name="connsiteX20" fmla="*/ -1 w 3186245"/>
                  <a:gd name="connsiteY20" fmla="*/ 2568008 h 4048081"/>
                  <a:gd name="connsiteX21" fmla="*/ -1 w 3186245"/>
                  <a:gd name="connsiteY21" fmla="*/ 1277385 h 4048081"/>
                  <a:gd name="connsiteX22" fmla="*/ 284983 w 3186245"/>
                  <a:gd name="connsiteY22" fmla="*/ 993211 h 4048081"/>
                  <a:gd name="connsiteX23" fmla="*/ 757446 w 3186245"/>
                  <a:gd name="connsiteY23" fmla="*/ 0 h 4048081"/>
                  <a:gd name="connsiteX24" fmla="*/ 1208907 w 3186245"/>
                  <a:gd name="connsiteY24" fmla="*/ 453969 h 4048081"/>
                  <a:gd name="connsiteX25" fmla="*/ 757446 w 3186245"/>
                  <a:gd name="connsiteY25" fmla="*/ 907938 h 4048081"/>
                  <a:gd name="connsiteX26" fmla="*/ 305985 w 3186245"/>
                  <a:gd name="connsiteY26" fmla="*/ 453969 h 4048081"/>
                  <a:gd name="connsiteX27" fmla="*/ 757446 w 3186245"/>
                  <a:gd name="connsiteY27" fmla="*/ 0 h 4048081"/>
                  <a:gd name="connsiteX0" fmla="*/ 1835937 w 3186245"/>
                  <a:gd name="connsiteY0" fmla="*/ 1335514 h 4048081"/>
                  <a:gd name="connsiteX1" fmla="*/ 3130124 w 3186245"/>
                  <a:gd name="connsiteY1" fmla="*/ 2449249 h 4048081"/>
                  <a:gd name="connsiteX2" fmla="*/ 2892659 w 3186245"/>
                  <a:gd name="connsiteY2" fmla="*/ 2686214 h 4048081"/>
                  <a:gd name="connsiteX3" fmla="*/ 2892659 w 3186245"/>
                  <a:gd name="connsiteY3" fmla="*/ 3480046 h 4048081"/>
                  <a:gd name="connsiteX4" fmla="*/ 2655194 w 3186245"/>
                  <a:gd name="connsiteY4" fmla="*/ 3717011 h 4048081"/>
                  <a:gd name="connsiteX5" fmla="*/ 2298995 w 3186245"/>
                  <a:gd name="connsiteY5" fmla="*/ 3717011 h 4048081"/>
                  <a:gd name="connsiteX6" fmla="*/ 2073403 w 3186245"/>
                  <a:gd name="connsiteY6" fmla="*/ 3480046 h 4048081"/>
                  <a:gd name="connsiteX7" fmla="*/ 2073403 w 3186245"/>
                  <a:gd name="connsiteY7" fmla="*/ 2686214 h 4048081"/>
                  <a:gd name="connsiteX8" fmla="*/ 1835937 w 3186245"/>
                  <a:gd name="connsiteY8" fmla="*/ 2449249 h 4048081"/>
                  <a:gd name="connsiteX9" fmla="*/ 1835937 w 3186245"/>
                  <a:gd name="connsiteY9" fmla="*/ 1335514 h 4048081"/>
                  <a:gd name="connsiteX10" fmla="*/ 284983 w 3186245"/>
                  <a:gd name="connsiteY10" fmla="*/ 993211 h 4048081"/>
                  <a:gd name="connsiteX11" fmla="*/ 1234930 w 3186245"/>
                  <a:gd name="connsiteY11" fmla="*/ 993211 h 4048081"/>
                  <a:gd name="connsiteX12" fmla="*/ 1519914 w 3186245"/>
                  <a:gd name="connsiteY12" fmla="*/ 1277385 h 4048081"/>
                  <a:gd name="connsiteX13" fmla="*/ 1519914 w 3186245"/>
                  <a:gd name="connsiteY13" fmla="*/ 2568008 h 4048081"/>
                  <a:gd name="connsiteX14" fmla="*/ 1234930 w 3186245"/>
                  <a:gd name="connsiteY14" fmla="*/ 2852182 h 4048081"/>
                  <a:gd name="connsiteX15" fmla="*/ 1234930 w 3186245"/>
                  <a:gd name="connsiteY15" fmla="*/ 3763907 h 4048081"/>
                  <a:gd name="connsiteX16" fmla="*/ 961820 w 3186245"/>
                  <a:gd name="connsiteY16" fmla="*/ 4048081 h 4048081"/>
                  <a:gd name="connsiteX17" fmla="*/ 558093 w 3186245"/>
                  <a:gd name="connsiteY17" fmla="*/ 4048081 h 4048081"/>
                  <a:gd name="connsiteX18" fmla="*/ 284983 w 3186245"/>
                  <a:gd name="connsiteY18" fmla="*/ 3763907 h 4048081"/>
                  <a:gd name="connsiteX19" fmla="*/ 284983 w 3186245"/>
                  <a:gd name="connsiteY19" fmla="*/ 2852182 h 4048081"/>
                  <a:gd name="connsiteX20" fmla="*/ -1 w 3186245"/>
                  <a:gd name="connsiteY20" fmla="*/ 2568008 h 4048081"/>
                  <a:gd name="connsiteX21" fmla="*/ -1 w 3186245"/>
                  <a:gd name="connsiteY21" fmla="*/ 1277385 h 4048081"/>
                  <a:gd name="connsiteX22" fmla="*/ 284983 w 3186245"/>
                  <a:gd name="connsiteY22" fmla="*/ 993211 h 4048081"/>
                  <a:gd name="connsiteX23" fmla="*/ 757447 w 3186245"/>
                  <a:gd name="connsiteY23" fmla="*/ 0 h 4048081"/>
                  <a:gd name="connsiteX24" fmla="*/ 1208907 w 3186245"/>
                  <a:gd name="connsiteY24" fmla="*/ 453969 h 4048081"/>
                  <a:gd name="connsiteX25" fmla="*/ 757446 w 3186245"/>
                  <a:gd name="connsiteY25" fmla="*/ 907938 h 4048081"/>
                  <a:gd name="connsiteX26" fmla="*/ 305985 w 3186245"/>
                  <a:gd name="connsiteY26" fmla="*/ 453969 h 4048081"/>
                  <a:gd name="connsiteX27" fmla="*/ 757447 w 3186245"/>
                  <a:gd name="connsiteY27" fmla="*/ 0 h 4048081"/>
                  <a:gd name="connsiteX0" fmla="*/ 1835937 w 3186245"/>
                  <a:gd name="connsiteY0" fmla="*/ 1335514 h 4048081"/>
                  <a:gd name="connsiteX1" fmla="*/ 3130124 w 3186245"/>
                  <a:gd name="connsiteY1" fmla="*/ 2449249 h 4048081"/>
                  <a:gd name="connsiteX2" fmla="*/ 2892659 w 3186245"/>
                  <a:gd name="connsiteY2" fmla="*/ 2686214 h 4048081"/>
                  <a:gd name="connsiteX3" fmla="*/ 2892659 w 3186245"/>
                  <a:gd name="connsiteY3" fmla="*/ 3480046 h 4048081"/>
                  <a:gd name="connsiteX4" fmla="*/ 2655194 w 3186245"/>
                  <a:gd name="connsiteY4" fmla="*/ 3717011 h 4048081"/>
                  <a:gd name="connsiteX5" fmla="*/ 2298995 w 3186245"/>
                  <a:gd name="connsiteY5" fmla="*/ 3717011 h 4048081"/>
                  <a:gd name="connsiteX6" fmla="*/ 2073403 w 3186245"/>
                  <a:gd name="connsiteY6" fmla="*/ 3480046 h 4048081"/>
                  <a:gd name="connsiteX7" fmla="*/ 2073403 w 3186245"/>
                  <a:gd name="connsiteY7" fmla="*/ 2686214 h 4048081"/>
                  <a:gd name="connsiteX8" fmla="*/ 1835937 w 3186245"/>
                  <a:gd name="connsiteY8" fmla="*/ 1335514 h 4048081"/>
                  <a:gd name="connsiteX9" fmla="*/ 284983 w 3186245"/>
                  <a:gd name="connsiteY9" fmla="*/ 993211 h 4048081"/>
                  <a:gd name="connsiteX10" fmla="*/ 1234930 w 3186245"/>
                  <a:gd name="connsiteY10" fmla="*/ 993211 h 4048081"/>
                  <a:gd name="connsiteX11" fmla="*/ 1519914 w 3186245"/>
                  <a:gd name="connsiteY11" fmla="*/ 1277385 h 4048081"/>
                  <a:gd name="connsiteX12" fmla="*/ 1519914 w 3186245"/>
                  <a:gd name="connsiteY12" fmla="*/ 2568008 h 4048081"/>
                  <a:gd name="connsiteX13" fmla="*/ 1234930 w 3186245"/>
                  <a:gd name="connsiteY13" fmla="*/ 2852182 h 4048081"/>
                  <a:gd name="connsiteX14" fmla="*/ 1234930 w 3186245"/>
                  <a:gd name="connsiteY14" fmla="*/ 3763907 h 4048081"/>
                  <a:gd name="connsiteX15" fmla="*/ 961820 w 3186245"/>
                  <a:gd name="connsiteY15" fmla="*/ 4048081 h 4048081"/>
                  <a:gd name="connsiteX16" fmla="*/ 558093 w 3186245"/>
                  <a:gd name="connsiteY16" fmla="*/ 4048081 h 4048081"/>
                  <a:gd name="connsiteX17" fmla="*/ 284983 w 3186245"/>
                  <a:gd name="connsiteY17" fmla="*/ 3763907 h 4048081"/>
                  <a:gd name="connsiteX18" fmla="*/ 284983 w 3186245"/>
                  <a:gd name="connsiteY18" fmla="*/ 2852182 h 4048081"/>
                  <a:gd name="connsiteX19" fmla="*/ -1 w 3186245"/>
                  <a:gd name="connsiteY19" fmla="*/ 2568008 h 4048081"/>
                  <a:gd name="connsiteX20" fmla="*/ -1 w 3186245"/>
                  <a:gd name="connsiteY20" fmla="*/ 1277385 h 4048081"/>
                  <a:gd name="connsiteX21" fmla="*/ 284983 w 3186245"/>
                  <a:gd name="connsiteY21" fmla="*/ 993211 h 4048081"/>
                  <a:gd name="connsiteX22" fmla="*/ 757447 w 3186245"/>
                  <a:gd name="connsiteY22" fmla="*/ 0 h 4048081"/>
                  <a:gd name="connsiteX23" fmla="*/ 1208907 w 3186245"/>
                  <a:gd name="connsiteY23" fmla="*/ 453969 h 4048081"/>
                  <a:gd name="connsiteX24" fmla="*/ 757446 w 3186245"/>
                  <a:gd name="connsiteY24" fmla="*/ 907938 h 4048081"/>
                  <a:gd name="connsiteX25" fmla="*/ 305985 w 3186245"/>
                  <a:gd name="connsiteY25" fmla="*/ 453969 h 4048081"/>
                  <a:gd name="connsiteX26" fmla="*/ 757447 w 3186245"/>
                  <a:gd name="connsiteY26" fmla="*/ 0 h 4048081"/>
                  <a:gd name="connsiteX0" fmla="*/ 1835937 w 3186245"/>
                  <a:gd name="connsiteY0" fmla="*/ 1335514 h 4048081"/>
                  <a:gd name="connsiteX1" fmla="*/ 3130124 w 3186245"/>
                  <a:gd name="connsiteY1" fmla="*/ 2449249 h 4048081"/>
                  <a:gd name="connsiteX2" fmla="*/ 2892659 w 3186245"/>
                  <a:gd name="connsiteY2" fmla="*/ 2686214 h 4048081"/>
                  <a:gd name="connsiteX3" fmla="*/ 2892659 w 3186245"/>
                  <a:gd name="connsiteY3" fmla="*/ 3480046 h 4048081"/>
                  <a:gd name="connsiteX4" fmla="*/ 2655194 w 3186245"/>
                  <a:gd name="connsiteY4" fmla="*/ 3717011 h 4048081"/>
                  <a:gd name="connsiteX5" fmla="*/ 2298995 w 3186245"/>
                  <a:gd name="connsiteY5" fmla="*/ 3717011 h 4048081"/>
                  <a:gd name="connsiteX6" fmla="*/ 2073403 w 3186245"/>
                  <a:gd name="connsiteY6" fmla="*/ 3480046 h 4048081"/>
                  <a:gd name="connsiteX7" fmla="*/ 2073402 w 3186245"/>
                  <a:gd name="connsiteY7" fmla="*/ 2686214 h 4048081"/>
                  <a:gd name="connsiteX8" fmla="*/ 1835937 w 3186245"/>
                  <a:gd name="connsiteY8" fmla="*/ 1335514 h 4048081"/>
                  <a:gd name="connsiteX9" fmla="*/ 284983 w 3186245"/>
                  <a:gd name="connsiteY9" fmla="*/ 993211 h 4048081"/>
                  <a:gd name="connsiteX10" fmla="*/ 1234930 w 3186245"/>
                  <a:gd name="connsiteY10" fmla="*/ 993211 h 4048081"/>
                  <a:gd name="connsiteX11" fmla="*/ 1519914 w 3186245"/>
                  <a:gd name="connsiteY11" fmla="*/ 1277385 h 4048081"/>
                  <a:gd name="connsiteX12" fmla="*/ 1519914 w 3186245"/>
                  <a:gd name="connsiteY12" fmla="*/ 2568008 h 4048081"/>
                  <a:gd name="connsiteX13" fmla="*/ 1234930 w 3186245"/>
                  <a:gd name="connsiteY13" fmla="*/ 2852182 h 4048081"/>
                  <a:gd name="connsiteX14" fmla="*/ 1234930 w 3186245"/>
                  <a:gd name="connsiteY14" fmla="*/ 3763907 h 4048081"/>
                  <a:gd name="connsiteX15" fmla="*/ 961820 w 3186245"/>
                  <a:gd name="connsiteY15" fmla="*/ 4048081 h 4048081"/>
                  <a:gd name="connsiteX16" fmla="*/ 558093 w 3186245"/>
                  <a:gd name="connsiteY16" fmla="*/ 4048081 h 4048081"/>
                  <a:gd name="connsiteX17" fmla="*/ 284983 w 3186245"/>
                  <a:gd name="connsiteY17" fmla="*/ 3763907 h 4048081"/>
                  <a:gd name="connsiteX18" fmla="*/ 284983 w 3186245"/>
                  <a:gd name="connsiteY18" fmla="*/ 2852182 h 4048081"/>
                  <a:gd name="connsiteX19" fmla="*/ -1 w 3186245"/>
                  <a:gd name="connsiteY19" fmla="*/ 2568008 h 4048081"/>
                  <a:gd name="connsiteX20" fmla="*/ -1 w 3186245"/>
                  <a:gd name="connsiteY20" fmla="*/ 1277385 h 4048081"/>
                  <a:gd name="connsiteX21" fmla="*/ 284983 w 3186245"/>
                  <a:gd name="connsiteY21" fmla="*/ 993211 h 4048081"/>
                  <a:gd name="connsiteX22" fmla="*/ 757447 w 3186245"/>
                  <a:gd name="connsiteY22" fmla="*/ 0 h 4048081"/>
                  <a:gd name="connsiteX23" fmla="*/ 1208907 w 3186245"/>
                  <a:gd name="connsiteY23" fmla="*/ 453969 h 4048081"/>
                  <a:gd name="connsiteX24" fmla="*/ 757446 w 3186245"/>
                  <a:gd name="connsiteY24" fmla="*/ 907938 h 4048081"/>
                  <a:gd name="connsiteX25" fmla="*/ 305985 w 3186245"/>
                  <a:gd name="connsiteY25" fmla="*/ 453969 h 4048081"/>
                  <a:gd name="connsiteX26" fmla="*/ 757447 w 3186245"/>
                  <a:gd name="connsiteY26" fmla="*/ 0 h 4048081"/>
                  <a:gd name="connsiteX0" fmla="*/ 1835937 w 3186245"/>
                  <a:gd name="connsiteY0" fmla="*/ 1335514 h 4048081"/>
                  <a:gd name="connsiteX1" fmla="*/ 3130124 w 3186245"/>
                  <a:gd name="connsiteY1" fmla="*/ 2449249 h 4048081"/>
                  <a:gd name="connsiteX2" fmla="*/ 2892659 w 3186245"/>
                  <a:gd name="connsiteY2" fmla="*/ 2686214 h 4048081"/>
                  <a:gd name="connsiteX3" fmla="*/ 2892659 w 3186245"/>
                  <a:gd name="connsiteY3" fmla="*/ 3480046 h 4048081"/>
                  <a:gd name="connsiteX4" fmla="*/ 2655194 w 3186245"/>
                  <a:gd name="connsiteY4" fmla="*/ 3717011 h 4048081"/>
                  <a:gd name="connsiteX5" fmla="*/ 2298995 w 3186245"/>
                  <a:gd name="connsiteY5" fmla="*/ 3717011 h 4048081"/>
                  <a:gd name="connsiteX6" fmla="*/ 2073403 w 3186245"/>
                  <a:gd name="connsiteY6" fmla="*/ 3480046 h 4048081"/>
                  <a:gd name="connsiteX7" fmla="*/ 2073402 w 3186245"/>
                  <a:gd name="connsiteY7" fmla="*/ 2686214 h 4048081"/>
                  <a:gd name="connsiteX8" fmla="*/ 1835937 w 3186245"/>
                  <a:gd name="connsiteY8" fmla="*/ 1335514 h 4048081"/>
                  <a:gd name="connsiteX9" fmla="*/ 284983 w 3186245"/>
                  <a:gd name="connsiteY9" fmla="*/ 993211 h 4048081"/>
                  <a:gd name="connsiteX10" fmla="*/ 1234930 w 3186245"/>
                  <a:gd name="connsiteY10" fmla="*/ 993211 h 4048081"/>
                  <a:gd name="connsiteX11" fmla="*/ 1519914 w 3186245"/>
                  <a:gd name="connsiteY11" fmla="*/ 1277385 h 4048081"/>
                  <a:gd name="connsiteX12" fmla="*/ 1519914 w 3186245"/>
                  <a:gd name="connsiteY12" fmla="*/ 2568008 h 4048081"/>
                  <a:gd name="connsiteX13" fmla="*/ 1234930 w 3186245"/>
                  <a:gd name="connsiteY13" fmla="*/ 2852182 h 4048081"/>
                  <a:gd name="connsiteX14" fmla="*/ 1234930 w 3186245"/>
                  <a:gd name="connsiteY14" fmla="*/ 3763907 h 4048081"/>
                  <a:gd name="connsiteX15" fmla="*/ 961820 w 3186245"/>
                  <a:gd name="connsiteY15" fmla="*/ 4048081 h 4048081"/>
                  <a:gd name="connsiteX16" fmla="*/ 558093 w 3186245"/>
                  <a:gd name="connsiteY16" fmla="*/ 4048081 h 4048081"/>
                  <a:gd name="connsiteX17" fmla="*/ 284983 w 3186245"/>
                  <a:gd name="connsiteY17" fmla="*/ 3763907 h 4048081"/>
                  <a:gd name="connsiteX18" fmla="*/ 284983 w 3186245"/>
                  <a:gd name="connsiteY18" fmla="*/ 2852182 h 4048081"/>
                  <a:gd name="connsiteX19" fmla="*/ -1 w 3186245"/>
                  <a:gd name="connsiteY19" fmla="*/ 2568008 h 4048081"/>
                  <a:gd name="connsiteX20" fmla="*/ -1 w 3186245"/>
                  <a:gd name="connsiteY20" fmla="*/ 1277385 h 4048081"/>
                  <a:gd name="connsiteX21" fmla="*/ 284983 w 3186245"/>
                  <a:gd name="connsiteY21" fmla="*/ 993211 h 4048081"/>
                  <a:gd name="connsiteX22" fmla="*/ 757447 w 3186245"/>
                  <a:gd name="connsiteY22" fmla="*/ 0 h 4048081"/>
                  <a:gd name="connsiteX23" fmla="*/ 1208907 w 3186245"/>
                  <a:gd name="connsiteY23" fmla="*/ 453969 h 4048081"/>
                  <a:gd name="connsiteX24" fmla="*/ 757446 w 3186245"/>
                  <a:gd name="connsiteY24" fmla="*/ 907938 h 4048081"/>
                  <a:gd name="connsiteX25" fmla="*/ 305985 w 3186245"/>
                  <a:gd name="connsiteY25" fmla="*/ 453969 h 4048081"/>
                  <a:gd name="connsiteX26" fmla="*/ 757447 w 3186245"/>
                  <a:gd name="connsiteY26" fmla="*/ 0 h 4048081"/>
                  <a:gd name="connsiteX0" fmla="*/ 1835937 w 3186245"/>
                  <a:gd name="connsiteY0" fmla="*/ 1335514 h 4048081"/>
                  <a:gd name="connsiteX1" fmla="*/ 3130124 w 3186245"/>
                  <a:gd name="connsiteY1" fmla="*/ 2449249 h 4048081"/>
                  <a:gd name="connsiteX2" fmla="*/ 2892659 w 3186245"/>
                  <a:gd name="connsiteY2" fmla="*/ 2686214 h 4048081"/>
                  <a:gd name="connsiteX3" fmla="*/ 2892659 w 3186245"/>
                  <a:gd name="connsiteY3" fmla="*/ 3480046 h 4048081"/>
                  <a:gd name="connsiteX4" fmla="*/ 2655194 w 3186245"/>
                  <a:gd name="connsiteY4" fmla="*/ 3717011 h 4048081"/>
                  <a:gd name="connsiteX5" fmla="*/ 2298995 w 3186245"/>
                  <a:gd name="connsiteY5" fmla="*/ 3717011 h 4048081"/>
                  <a:gd name="connsiteX6" fmla="*/ 2073403 w 3186245"/>
                  <a:gd name="connsiteY6" fmla="*/ 3480046 h 4048081"/>
                  <a:gd name="connsiteX7" fmla="*/ 1835937 w 3186245"/>
                  <a:gd name="connsiteY7" fmla="*/ 1335514 h 4048081"/>
                  <a:gd name="connsiteX8" fmla="*/ 284983 w 3186245"/>
                  <a:gd name="connsiteY8" fmla="*/ 993211 h 4048081"/>
                  <a:gd name="connsiteX9" fmla="*/ 1234930 w 3186245"/>
                  <a:gd name="connsiteY9" fmla="*/ 993211 h 4048081"/>
                  <a:gd name="connsiteX10" fmla="*/ 1519914 w 3186245"/>
                  <a:gd name="connsiteY10" fmla="*/ 1277385 h 4048081"/>
                  <a:gd name="connsiteX11" fmla="*/ 1519914 w 3186245"/>
                  <a:gd name="connsiteY11" fmla="*/ 2568008 h 4048081"/>
                  <a:gd name="connsiteX12" fmla="*/ 1234930 w 3186245"/>
                  <a:gd name="connsiteY12" fmla="*/ 2852182 h 4048081"/>
                  <a:gd name="connsiteX13" fmla="*/ 1234930 w 3186245"/>
                  <a:gd name="connsiteY13" fmla="*/ 3763907 h 4048081"/>
                  <a:gd name="connsiteX14" fmla="*/ 961820 w 3186245"/>
                  <a:gd name="connsiteY14" fmla="*/ 4048081 h 4048081"/>
                  <a:gd name="connsiteX15" fmla="*/ 558093 w 3186245"/>
                  <a:gd name="connsiteY15" fmla="*/ 4048081 h 4048081"/>
                  <a:gd name="connsiteX16" fmla="*/ 284983 w 3186245"/>
                  <a:gd name="connsiteY16" fmla="*/ 3763907 h 4048081"/>
                  <a:gd name="connsiteX17" fmla="*/ 284983 w 3186245"/>
                  <a:gd name="connsiteY17" fmla="*/ 2852182 h 4048081"/>
                  <a:gd name="connsiteX18" fmla="*/ -1 w 3186245"/>
                  <a:gd name="connsiteY18" fmla="*/ 2568008 h 4048081"/>
                  <a:gd name="connsiteX19" fmla="*/ -1 w 3186245"/>
                  <a:gd name="connsiteY19" fmla="*/ 1277385 h 4048081"/>
                  <a:gd name="connsiteX20" fmla="*/ 284983 w 3186245"/>
                  <a:gd name="connsiteY20" fmla="*/ 993211 h 4048081"/>
                  <a:gd name="connsiteX21" fmla="*/ 757447 w 3186245"/>
                  <a:gd name="connsiteY21" fmla="*/ 0 h 4048081"/>
                  <a:gd name="connsiteX22" fmla="*/ 1208907 w 3186245"/>
                  <a:gd name="connsiteY22" fmla="*/ 453969 h 4048081"/>
                  <a:gd name="connsiteX23" fmla="*/ 757446 w 3186245"/>
                  <a:gd name="connsiteY23" fmla="*/ 907938 h 4048081"/>
                  <a:gd name="connsiteX24" fmla="*/ 305985 w 3186245"/>
                  <a:gd name="connsiteY24" fmla="*/ 453969 h 4048081"/>
                  <a:gd name="connsiteX25" fmla="*/ 757447 w 3186245"/>
                  <a:gd name="connsiteY25" fmla="*/ 0 h 4048081"/>
                  <a:gd name="connsiteX0" fmla="*/ 1835937 w 3186245"/>
                  <a:gd name="connsiteY0" fmla="*/ 1335514 h 4048081"/>
                  <a:gd name="connsiteX1" fmla="*/ 3130124 w 3186245"/>
                  <a:gd name="connsiteY1" fmla="*/ 2449249 h 4048081"/>
                  <a:gd name="connsiteX2" fmla="*/ 2892659 w 3186245"/>
                  <a:gd name="connsiteY2" fmla="*/ 2686214 h 4048081"/>
                  <a:gd name="connsiteX3" fmla="*/ 2892659 w 3186245"/>
                  <a:gd name="connsiteY3" fmla="*/ 3480046 h 4048081"/>
                  <a:gd name="connsiteX4" fmla="*/ 2655194 w 3186245"/>
                  <a:gd name="connsiteY4" fmla="*/ 3717011 h 4048081"/>
                  <a:gd name="connsiteX5" fmla="*/ 2298995 w 3186245"/>
                  <a:gd name="connsiteY5" fmla="*/ 3717011 h 4048081"/>
                  <a:gd name="connsiteX6" fmla="*/ 1835937 w 3186245"/>
                  <a:gd name="connsiteY6" fmla="*/ 1335514 h 4048081"/>
                  <a:gd name="connsiteX7" fmla="*/ 284983 w 3186245"/>
                  <a:gd name="connsiteY7" fmla="*/ 993211 h 4048081"/>
                  <a:gd name="connsiteX8" fmla="*/ 1234930 w 3186245"/>
                  <a:gd name="connsiteY8" fmla="*/ 993211 h 4048081"/>
                  <a:gd name="connsiteX9" fmla="*/ 1519914 w 3186245"/>
                  <a:gd name="connsiteY9" fmla="*/ 1277385 h 4048081"/>
                  <a:gd name="connsiteX10" fmla="*/ 1519914 w 3186245"/>
                  <a:gd name="connsiteY10" fmla="*/ 2568008 h 4048081"/>
                  <a:gd name="connsiteX11" fmla="*/ 1234930 w 3186245"/>
                  <a:gd name="connsiteY11" fmla="*/ 2852182 h 4048081"/>
                  <a:gd name="connsiteX12" fmla="*/ 1234930 w 3186245"/>
                  <a:gd name="connsiteY12" fmla="*/ 3763907 h 4048081"/>
                  <a:gd name="connsiteX13" fmla="*/ 961820 w 3186245"/>
                  <a:gd name="connsiteY13" fmla="*/ 4048081 h 4048081"/>
                  <a:gd name="connsiteX14" fmla="*/ 558093 w 3186245"/>
                  <a:gd name="connsiteY14" fmla="*/ 4048081 h 4048081"/>
                  <a:gd name="connsiteX15" fmla="*/ 284983 w 3186245"/>
                  <a:gd name="connsiteY15" fmla="*/ 3763907 h 4048081"/>
                  <a:gd name="connsiteX16" fmla="*/ 284983 w 3186245"/>
                  <a:gd name="connsiteY16" fmla="*/ 2852182 h 4048081"/>
                  <a:gd name="connsiteX17" fmla="*/ -1 w 3186245"/>
                  <a:gd name="connsiteY17" fmla="*/ 2568008 h 4048081"/>
                  <a:gd name="connsiteX18" fmla="*/ -1 w 3186245"/>
                  <a:gd name="connsiteY18" fmla="*/ 1277385 h 4048081"/>
                  <a:gd name="connsiteX19" fmla="*/ 284983 w 3186245"/>
                  <a:gd name="connsiteY19" fmla="*/ 993211 h 4048081"/>
                  <a:gd name="connsiteX20" fmla="*/ 757447 w 3186245"/>
                  <a:gd name="connsiteY20" fmla="*/ 0 h 4048081"/>
                  <a:gd name="connsiteX21" fmla="*/ 1208907 w 3186245"/>
                  <a:gd name="connsiteY21" fmla="*/ 453969 h 4048081"/>
                  <a:gd name="connsiteX22" fmla="*/ 757446 w 3186245"/>
                  <a:gd name="connsiteY22" fmla="*/ 907938 h 4048081"/>
                  <a:gd name="connsiteX23" fmla="*/ 305985 w 3186245"/>
                  <a:gd name="connsiteY23" fmla="*/ 453969 h 4048081"/>
                  <a:gd name="connsiteX24" fmla="*/ 757447 w 3186245"/>
                  <a:gd name="connsiteY24" fmla="*/ 0 h 4048081"/>
                  <a:gd name="connsiteX0" fmla="*/ 1835937 w 3186245"/>
                  <a:gd name="connsiteY0" fmla="*/ 1335514 h 4048081"/>
                  <a:gd name="connsiteX1" fmla="*/ 3130124 w 3186245"/>
                  <a:gd name="connsiteY1" fmla="*/ 2449249 h 4048081"/>
                  <a:gd name="connsiteX2" fmla="*/ 2892659 w 3186245"/>
                  <a:gd name="connsiteY2" fmla="*/ 2686214 h 4048081"/>
                  <a:gd name="connsiteX3" fmla="*/ 2892659 w 3186245"/>
                  <a:gd name="connsiteY3" fmla="*/ 3480046 h 4048081"/>
                  <a:gd name="connsiteX4" fmla="*/ 2655194 w 3186245"/>
                  <a:gd name="connsiteY4" fmla="*/ 3717011 h 4048081"/>
                  <a:gd name="connsiteX5" fmla="*/ 1835937 w 3186245"/>
                  <a:gd name="connsiteY5" fmla="*/ 1335514 h 4048081"/>
                  <a:gd name="connsiteX6" fmla="*/ 284983 w 3186245"/>
                  <a:gd name="connsiteY6" fmla="*/ 993211 h 4048081"/>
                  <a:gd name="connsiteX7" fmla="*/ 1234930 w 3186245"/>
                  <a:gd name="connsiteY7" fmla="*/ 993211 h 4048081"/>
                  <a:gd name="connsiteX8" fmla="*/ 1519914 w 3186245"/>
                  <a:gd name="connsiteY8" fmla="*/ 1277385 h 4048081"/>
                  <a:gd name="connsiteX9" fmla="*/ 1519914 w 3186245"/>
                  <a:gd name="connsiteY9" fmla="*/ 2568008 h 4048081"/>
                  <a:gd name="connsiteX10" fmla="*/ 1234930 w 3186245"/>
                  <a:gd name="connsiteY10" fmla="*/ 2852182 h 4048081"/>
                  <a:gd name="connsiteX11" fmla="*/ 1234930 w 3186245"/>
                  <a:gd name="connsiteY11" fmla="*/ 3763907 h 4048081"/>
                  <a:gd name="connsiteX12" fmla="*/ 961820 w 3186245"/>
                  <a:gd name="connsiteY12" fmla="*/ 4048081 h 4048081"/>
                  <a:gd name="connsiteX13" fmla="*/ 558093 w 3186245"/>
                  <a:gd name="connsiteY13" fmla="*/ 4048081 h 4048081"/>
                  <a:gd name="connsiteX14" fmla="*/ 284983 w 3186245"/>
                  <a:gd name="connsiteY14" fmla="*/ 3763907 h 4048081"/>
                  <a:gd name="connsiteX15" fmla="*/ 284983 w 3186245"/>
                  <a:gd name="connsiteY15" fmla="*/ 2852182 h 4048081"/>
                  <a:gd name="connsiteX16" fmla="*/ -1 w 3186245"/>
                  <a:gd name="connsiteY16" fmla="*/ 2568008 h 4048081"/>
                  <a:gd name="connsiteX17" fmla="*/ -1 w 3186245"/>
                  <a:gd name="connsiteY17" fmla="*/ 1277385 h 4048081"/>
                  <a:gd name="connsiteX18" fmla="*/ 284983 w 3186245"/>
                  <a:gd name="connsiteY18" fmla="*/ 993211 h 4048081"/>
                  <a:gd name="connsiteX19" fmla="*/ 757447 w 3186245"/>
                  <a:gd name="connsiteY19" fmla="*/ 0 h 4048081"/>
                  <a:gd name="connsiteX20" fmla="*/ 1208907 w 3186245"/>
                  <a:gd name="connsiteY20" fmla="*/ 453969 h 4048081"/>
                  <a:gd name="connsiteX21" fmla="*/ 757446 w 3186245"/>
                  <a:gd name="connsiteY21" fmla="*/ 907938 h 4048081"/>
                  <a:gd name="connsiteX22" fmla="*/ 305985 w 3186245"/>
                  <a:gd name="connsiteY22" fmla="*/ 453969 h 4048081"/>
                  <a:gd name="connsiteX23" fmla="*/ 757447 w 3186245"/>
                  <a:gd name="connsiteY23" fmla="*/ 0 h 4048081"/>
                  <a:gd name="connsiteX0" fmla="*/ 1835937 w 3186245"/>
                  <a:gd name="connsiteY0" fmla="*/ 1335514 h 4048081"/>
                  <a:gd name="connsiteX1" fmla="*/ 3130124 w 3186245"/>
                  <a:gd name="connsiteY1" fmla="*/ 2449249 h 4048081"/>
                  <a:gd name="connsiteX2" fmla="*/ 2892659 w 3186245"/>
                  <a:gd name="connsiteY2" fmla="*/ 2686214 h 4048081"/>
                  <a:gd name="connsiteX3" fmla="*/ 2892659 w 3186245"/>
                  <a:gd name="connsiteY3" fmla="*/ 3480046 h 4048081"/>
                  <a:gd name="connsiteX4" fmla="*/ 1835937 w 3186245"/>
                  <a:gd name="connsiteY4" fmla="*/ 1335514 h 4048081"/>
                  <a:gd name="connsiteX5" fmla="*/ 284983 w 3186245"/>
                  <a:gd name="connsiteY5" fmla="*/ 993211 h 4048081"/>
                  <a:gd name="connsiteX6" fmla="*/ 1234930 w 3186245"/>
                  <a:gd name="connsiteY6" fmla="*/ 993211 h 4048081"/>
                  <a:gd name="connsiteX7" fmla="*/ 1519914 w 3186245"/>
                  <a:gd name="connsiteY7" fmla="*/ 1277385 h 4048081"/>
                  <a:gd name="connsiteX8" fmla="*/ 1519914 w 3186245"/>
                  <a:gd name="connsiteY8" fmla="*/ 2568008 h 4048081"/>
                  <a:gd name="connsiteX9" fmla="*/ 1234930 w 3186245"/>
                  <a:gd name="connsiteY9" fmla="*/ 2852182 h 4048081"/>
                  <a:gd name="connsiteX10" fmla="*/ 1234930 w 3186245"/>
                  <a:gd name="connsiteY10" fmla="*/ 3763907 h 4048081"/>
                  <a:gd name="connsiteX11" fmla="*/ 961820 w 3186245"/>
                  <a:gd name="connsiteY11" fmla="*/ 4048081 h 4048081"/>
                  <a:gd name="connsiteX12" fmla="*/ 558093 w 3186245"/>
                  <a:gd name="connsiteY12" fmla="*/ 4048081 h 4048081"/>
                  <a:gd name="connsiteX13" fmla="*/ 284983 w 3186245"/>
                  <a:gd name="connsiteY13" fmla="*/ 3763907 h 4048081"/>
                  <a:gd name="connsiteX14" fmla="*/ 284983 w 3186245"/>
                  <a:gd name="connsiteY14" fmla="*/ 2852182 h 4048081"/>
                  <a:gd name="connsiteX15" fmla="*/ -1 w 3186245"/>
                  <a:gd name="connsiteY15" fmla="*/ 2568008 h 4048081"/>
                  <a:gd name="connsiteX16" fmla="*/ -1 w 3186245"/>
                  <a:gd name="connsiteY16" fmla="*/ 1277385 h 4048081"/>
                  <a:gd name="connsiteX17" fmla="*/ 284983 w 3186245"/>
                  <a:gd name="connsiteY17" fmla="*/ 993211 h 4048081"/>
                  <a:gd name="connsiteX18" fmla="*/ 757447 w 3186245"/>
                  <a:gd name="connsiteY18" fmla="*/ 0 h 4048081"/>
                  <a:gd name="connsiteX19" fmla="*/ 1208907 w 3186245"/>
                  <a:gd name="connsiteY19" fmla="*/ 453969 h 4048081"/>
                  <a:gd name="connsiteX20" fmla="*/ 757446 w 3186245"/>
                  <a:gd name="connsiteY20" fmla="*/ 907938 h 4048081"/>
                  <a:gd name="connsiteX21" fmla="*/ 305985 w 3186245"/>
                  <a:gd name="connsiteY21" fmla="*/ 453969 h 4048081"/>
                  <a:gd name="connsiteX22" fmla="*/ 757447 w 3186245"/>
                  <a:gd name="connsiteY22" fmla="*/ 0 h 4048081"/>
                  <a:gd name="connsiteX0" fmla="*/ 1835937 w 3186245"/>
                  <a:gd name="connsiteY0" fmla="*/ 1335514 h 4048081"/>
                  <a:gd name="connsiteX1" fmla="*/ 3130124 w 3186245"/>
                  <a:gd name="connsiteY1" fmla="*/ 2449249 h 4048081"/>
                  <a:gd name="connsiteX2" fmla="*/ 2892659 w 3186245"/>
                  <a:gd name="connsiteY2" fmla="*/ 2686214 h 4048081"/>
                  <a:gd name="connsiteX3" fmla="*/ 1835937 w 3186245"/>
                  <a:gd name="connsiteY3" fmla="*/ 1335514 h 4048081"/>
                  <a:gd name="connsiteX4" fmla="*/ 284983 w 3186245"/>
                  <a:gd name="connsiteY4" fmla="*/ 993211 h 4048081"/>
                  <a:gd name="connsiteX5" fmla="*/ 1234930 w 3186245"/>
                  <a:gd name="connsiteY5" fmla="*/ 993211 h 4048081"/>
                  <a:gd name="connsiteX6" fmla="*/ 1519914 w 3186245"/>
                  <a:gd name="connsiteY6" fmla="*/ 1277385 h 4048081"/>
                  <a:gd name="connsiteX7" fmla="*/ 1519914 w 3186245"/>
                  <a:gd name="connsiteY7" fmla="*/ 2568008 h 4048081"/>
                  <a:gd name="connsiteX8" fmla="*/ 1234930 w 3186245"/>
                  <a:gd name="connsiteY8" fmla="*/ 2852182 h 4048081"/>
                  <a:gd name="connsiteX9" fmla="*/ 1234930 w 3186245"/>
                  <a:gd name="connsiteY9" fmla="*/ 3763907 h 4048081"/>
                  <a:gd name="connsiteX10" fmla="*/ 961820 w 3186245"/>
                  <a:gd name="connsiteY10" fmla="*/ 4048081 h 4048081"/>
                  <a:gd name="connsiteX11" fmla="*/ 558093 w 3186245"/>
                  <a:gd name="connsiteY11" fmla="*/ 4048081 h 4048081"/>
                  <a:gd name="connsiteX12" fmla="*/ 284983 w 3186245"/>
                  <a:gd name="connsiteY12" fmla="*/ 3763907 h 4048081"/>
                  <a:gd name="connsiteX13" fmla="*/ 284983 w 3186245"/>
                  <a:gd name="connsiteY13" fmla="*/ 2852182 h 4048081"/>
                  <a:gd name="connsiteX14" fmla="*/ -1 w 3186245"/>
                  <a:gd name="connsiteY14" fmla="*/ 2568008 h 4048081"/>
                  <a:gd name="connsiteX15" fmla="*/ -1 w 3186245"/>
                  <a:gd name="connsiteY15" fmla="*/ 1277385 h 4048081"/>
                  <a:gd name="connsiteX16" fmla="*/ 284983 w 3186245"/>
                  <a:gd name="connsiteY16" fmla="*/ 993211 h 4048081"/>
                  <a:gd name="connsiteX17" fmla="*/ 757447 w 3186245"/>
                  <a:gd name="connsiteY17" fmla="*/ 0 h 4048081"/>
                  <a:gd name="connsiteX18" fmla="*/ 1208907 w 3186245"/>
                  <a:gd name="connsiteY18" fmla="*/ 453969 h 4048081"/>
                  <a:gd name="connsiteX19" fmla="*/ 757446 w 3186245"/>
                  <a:gd name="connsiteY19" fmla="*/ 907938 h 4048081"/>
                  <a:gd name="connsiteX20" fmla="*/ 305985 w 3186245"/>
                  <a:gd name="connsiteY20" fmla="*/ 453969 h 4048081"/>
                  <a:gd name="connsiteX21" fmla="*/ 757447 w 3186245"/>
                  <a:gd name="connsiteY21" fmla="*/ 0 h 4048081"/>
                  <a:gd name="connsiteX0" fmla="*/ 1835937 w 3186245"/>
                  <a:gd name="connsiteY0" fmla="*/ 1335514 h 4048081"/>
                  <a:gd name="connsiteX1" fmla="*/ 3130124 w 3186245"/>
                  <a:gd name="connsiteY1" fmla="*/ 2449249 h 4048081"/>
                  <a:gd name="connsiteX2" fmla="*/ 2892659 w 3186245"/>
                  <a:gd name="connsiteY2" fmla="*/ 2686214 h 4048081"/>
                  <a:gd name="connsiteX3" fmla="*/ 1835937 w 3186245"/>
                  <a:gd name="connsiteY3" fmla="*/ 1335514 h 4048081"/>
                  <a:gd name="connsiteX4" fmla="*/ 284983 w 3186245"/>
                  <a:gd name="connsiteY4" fmla="*/ 993211 h 4048081"/>
                  <a:gd name="connsiteX5" fmla="*/ 1234930 w 3186245"/>
                  <a:gd name="connsiteY5" fmla="*/ 993211 h 4048081"/>
                  <a:gd name="connsiteX6" fmla="*/ 1519914 w 3186245"/>
                  <a:gd name="connsiteY6" fmla="*/ 1277385 h 4048081"/>
                  <a:gd name="connsiteX7" fmla="*/ 1519914 w 3186245"/>
                  <a:gd name="connsiteY7" fmla="*/ 2568008 h 4048081"/>
                  <a:gd name="connsiteX8" fmla="*/ 1234930 w 3186245"/>
                  <a:gd name="connsiteY8" fmla="*/ 2852182 h 4048081"/>
                  <a:gd name="connsiteX9" fmla="*/ 1234930 w 3186245"/>
                  <a:gd name="connsiteY9" fmla="*/ 3763907 h 4048081"/>
                  <a:gd name="connsiteX10" fmla="*/ 961820 w 3186245"/>
                  <a:gd name="connsiteY10" fmla="*/ 4048081 h 4048081"/>
                  <a:gd name="connsiteX11" fmla="*/ 558093 w 3186245"/>
                  <a:gd name="connsiteY11" fmla="*/ 4048081 h 4048081"/>
                  <a:gd name="connsiteX12" fmla="*/ 284983 w 3186245"/>
                  <a:gd name="connsiteY12" fmla="*/ 3763907 h 4048081"/>
                  <a:gd name="connsiteX13" fmla="*/ 284983 w 3186245"/>
                  <a:gd name="connsiteY13" fmla="*/ 2852182 h 4048081"/>
                  <a:gd name="connsiteX14" fmla="*/ -1 w 3186245"/>
                  <a:gd name="connsiteY14" fmla="*/ 2568008 h 4048081"/>
                  <a:gd name="connsiteX15" fmla="*/ -1 w 3186245"/>
                  <a:gd name="connsiteY15" fmla="*/ 1277385 h 4048081"/>
                  <a:gd name="connsiteX16" fmla="*/ 284983 w 3186245"/>
                  <a:gd name="connsiteY16" fmla="*/ 993211 h 4048081"/>
                  <a:gd name="connsiteX17" fmla="*/ 757447 w 3186245"/>
                  <a:gd name="connsiteY17" fmla="*/ 0 h 4048081"/>
                  <a:gd name="connsiteX18" fmla="*/ 1208907 w 3186245"/>
                  <a:gd name="connsiteY18" fmla="*/ 453969 h 4048081"/>
                  <a:gd name="connsiteX19" fmla="*/ 757446 w 3186245"/>
                  <a:gd name="connsiteY19" fmla="*/ 907938 h 4048081"/>
                  <a:gd name="connsiteX20" fmla="*/ 305985 w 3186245"/>
                  <a:gd name="connsiteY20" fmla="*/ 453969 h 4048081"/>
                  <a:gd name="connsiteX21" fmla="*/ 757447 w 3186245"/>
                  <a:gd name="connsiteY21" fmla="*/ 0 h 4048081"/>
                  <a:gd name="connsiteX0" fmla="*/ 1835937 w 3130124"/>
                  <a:gd name="connsiteY0" fmla="*/ 1335514 h 4048081"/>
                  <a:gd name="connsiteX1" fmla="*/ 3130124 w 3130124"/>
                  <a:gd name="connsiteY1" fmla="*/ 2449249 h 4048081"/>
                  <a:gd name="connsiteX2" fmla="*/ 1835937 w 3130124"/>
                  <a:gd name="connsiteY2" fmla="*/ 1335514 h 4048081"/>
                  <a:gd name="connsiteX3" fmla="*/ 284983 w 3130124"/>
                  <a:gd name="connsiteY3" fmla="*/ 993211 h 4048081"/>
                  <a:gd name="connsiteX4" fmla="*/ 1234930 w 3130124"/>
                  <a:gd name="connsiteY4" fmla="*/ 993211 h 4048081"/>
                  <a:gd name="connsiteX5" fmla="*/ 1519914 w 3130124"/>
                  <a:gd name="connsiteY5" fmla="*/ 1277385 h 4048081"/>
                  <a:gd name="connsiteX6" fmla="*/ 1519914 w 3130124"/>
                  <a:gd name="connsiteY6" fmla="*/ 2568008 h 4048081"/>
                  <a:gd name="connsiteX7" fmla="*/ 1234930 w 3130124"/>
                  <a:gd name="connsiteY7" fmla="*/ 2852182 h 4048081"/>
                  <a:gd name="connsiteX8" fmla="*/ 1234930 w 3130124"/>
                  <a:gd name="connsiteY8" fmla="*/ 3763907 h 4048081"/>
                  <a:gd name="connsiteX9" fmla="*/ 961820 w 3130124"/>
                  <a:gd name="connsiteY9" fmla="*/ 4048081 h 4048081"/>
                  <a:gd name="connsiteX10" fmla="*/ 558093 w 3130124"/>
                  <a:gd name="connsiteY10" fmla="*/ 4048081 h 4048081"/>
                  <a:gd name="connsiteX11" fmla="*/ 284983 w 3130124"/>
                  <a:gd name="connsiteY11" fmla="*/ 3763907 h 4048081"/>
                  <a:gd name="connsiteX12" fmla="*/ 284983 w 3130124"/>
                  <a:gd name="connsiteY12" fmla="*/ 2852182 h 4048081"/>
                  <a:gd name="connsiteX13" fmla="*/ -1 w 3130124"/>
                  <a:gd name="connsiteY13" fmla="*/ 2568008 h 4048081"/>
                  <a:gd name="connsiteX14" fmla="*/ -1 w 3130124"/>
                  <a:gd name="connsiteY14" fmla="*/ 1277385 h 4048081"/>
                  <a:gd name="connsiteX15" fmla="*/ 284983 w 3130124"/>
                  <a:gd name="connsiteY15" fmla="*/ 993211 h 4048081"/>
                  <a:gd name="connsiteX16" fmla="*/ 757447 w 3130124"/>
                  <a:gd name="connsiteY16" fmla="*/ 0 h 4048081"/>
                  <a:gd name="connsiteX17" fmla="*/ 1208907 w 3130124"/>
                  <a:gd name="connsiteY17" fmla="*/ 453969 h 4048081"/>
                  <a:gd name="connsiteX18" fmla="*/ 757446 w 3130124"/>
                  <a:gd name="connsiteY18" fmla="*/ 907938 h 4048081"/>
                  <a:gd name="connsiteX19" fmla="*/ 305985 w 3130124"/>
                  <a:gd name="connsiteY19" fmla="*/ 453969 h 4048081"/>
                  <a:gd name="connsiteX20" fmla="*/ 757447 w 3130124"/>
                  <a:gd name="connsiteY20" fmla="*/ 0 h 4048081"/>
                  <a:gd name="connsiteX0" fmla="*/ 1835937 w 3130124"/>
                  <a:gd name="connsiteY0" fmla="*/ 1335514 h 4048081"/>
                  <a:gd name="connsiteX1" fmla="*/ 3130124 w 3130124"/>
                  <a:gd name="connsiteY1" fmla="*/ 2449250 h 4048081"/>
                  <a:gd name="connsiteX2" fmla="*/ 1835937 w 3130124"/>
                  <a:gd name="connsiteY2" fmla="*/ 1335514 h 4048081"/>
                  <a:gd name="connsiteX3" fmla="*/ 284983 w 3130124"/>
                  <a:gd name="connsiteY3" fmla="*/ 993211 h 4048081"/>
                  <a:gd name="connsiteX4" fmla="*/ 1234930 w 3130124"/>
                  <a:gd name="connsiteY4" fmla="*/ 993211 h 4048081"/>
                  <a:gd name="connsiteX5" fmla="*/ 1519914 w 3130124"/>
                  <a:gd name="connsiteY5" fmla="*/ 1277385 h 4048081"/>
                  <a:gd name="connsiteX6" fmla="*/ 1519914 w 3130124"/>
                  <a:gd name="connsiteY6" fmla="*/ 2568008 h 4048081"/>
                  <a:gd name="connsiteX7" fmla="*/ 1234930 w 3130124"/>
                  <a:gd name="connsiteY7" fmla="*/ 2852182 h 4048081"/>
                  <a:gd name="connsiteX8" fmla="*/ 1234930 w 3130124"/>
                  <a:gd name="connsiteY8" fmla="*/ 3763907 h 4048081"/>
                  <a:gd name="connsiteX9" fmla="*/ 961820 w 3130124"/>
                  <a:gd name="connsiteY9" fmla="*/ 4048081 h 4048081"/>
                  <a:gd name="connsiteX10" fmla="*/ 558093 w 3130124"/>
                  <a:gd name="connsiteY10" fmla="*/ 4048081 h 4048081"/>
                  <a:gd name="connsiteX11" fmla="*/ 284983 w 3130124"/>
                  <a:gd name="connsiteY11" fmla="*/ 3763907 h 4048081"/>
                  <a:gd name="connsiteX12" fmla="*/ 284983 w 3130124"/>
                  <a:gd name="connsiteY12" fmla="*/ 2852182 h 4048081"/>
                  <a:gd name="connsiteX13" fmla="*/ -1 w 3130124"/>
                  <a:gd name="connsiteY13" fmla="*/ 2568008 h 4048081"/>
                  <a:gd name="connsiteX14" fmla="*/ -1 w 3130124"/>
                  <a:gd name="connsiteY14" fmla="*/ 1277385 h 4048081"/>
                  <a:gd name="connsiteX15" fmla="*/ 284983 w 3130124"/>
                  <a:gd name="connsiteY15" fmla="*/ 993211 h 4048081"/>
                  <a:gd name="connsiteX16" fmla="*/ 757447 w 3130124"/>
                  <a:gd name="connsiteY16" fmla="*/ 0 h 4048081"/>
                  <a:gd name="connsiteX17" fmla="*/ 1208907 w 3130124"/>
                  <a:gd name="connsiteY17" fmla="*/ 453969 h 4048081"/>
                  <a:gd name="connsiteX18" fmla="*/ 757446 w 3130124"/>
                  <a:gd name="connsiteY18" fmla="*/ 907938 h 4048081"/>
                  <a:gd name="connsiteX19" fmla="*/ 305985 w 3130124"/>
                  <a:gd name="connsiteY19" fmla="*/ 453969 h 4048081"/>
                  <a:gd name="connsiteX20" fmla="*/ 757447 w 3130124"/>
                  <a:gd name="connsiteY20" fmla="*/ 0 h 4048081"/>
                  <a:gd name="connsiteX0" fmla="*/ 284983 w 1519913"/>
                  <a:gd name="connsiteY0" fmla="*/ 993211 h 4048081"/>
                  <a:gd name="connsiteX1" fmla="*/ 1234930 w 1519913"/>
                  <a:gd name="connsiteY1" fmla="*/ 993211 h 4048081"/>
                  <a:gd name="connsiteX2" fmla="*/ 1519914 w 1519913"/>
                  <a:gd name="connsiteY2" fmla="*/ 1277385 h 4048081"/>
                  <a:gd name="connsiteX3" fmla="*/ 1519914 w 1519913"/>
                  <a:gd name="connsiteY3" fmla="*/ 2568008 h 4048081"/>
                  <a:gd name="connsiteX4" fmla="*/ 1234930 w 1519913"/>
                  <a:gd name="connsiteY4" fmla="*/ 2852182 h 4048081"/>
                  <a:gd name="connsiteX5" fmla="*/ 1234930 w 1519913"/>
                  <a:gd name="connsiteY5" fmla="*/ 3763907 h 4048081"/>
                  <a:gd name="connsiteX6" fmla="*/ 961820 w 1519913"/>
                  <a:gd name="connsiteY6" fmla="*/ 4048081 h 4048081"/>
                  <a:gd name="connsiteX7" fmla="*/ 558093 w 1519913"/>
                  <a:gd name="connsiteY7" fmla="*/ 4048081 h 4048081"/>
                  <a:gd name="connsiteX8" fmla="*/ 284983 w 1519913"/>
                  <a:gd name="connsiteY8" fmla="*/ 3763907 h 4048081"/>
                  <a:gd name="connsiteX9" fmla="*/ 284983 w 1519913"/>
                  <a:gd name="connsiteY9" fmla="*/ 2852182 h 4048081"/>
                  <a:gd name="connsiteX10" fmla="*/ -1 w 1519913"/>
                  <a:gd name="connsiteY10" fmla="*/ 2568008 h 4048081"/>
                  <a:gd name="connsiteX11" fmla="*/ -1 w 1519913"/>
                  <a:gd name="connsiteY11" fmla="*/ 1277385 h 4048081"/>
                  <a:gd name="connsiteX12" fmla="*/ 284983 w 1519913"/>
                  <a:gd name="connsiteY12" fmla="*/ 993211 h 4048081"/>
                  <a:gd name="connsiteX13" fmla="*/ 757447 w 1519913"/>
                  <a:gd name="connsiteY13" fmla="*/ 0 h 4048081"/>
                  <a:gd name="connsiteX14" fmla="*/ 1208907 w 1519913"/>
                  <a:gd name="connsiteY14" fmla="*/ 453969 h 4048081"/>
                  <a:gd name="connsiteX15" fmla="*/ 757446 w 1519913"/>
                  <a:gd name="connsiteY15" fmla="*/ 907938 h 4048081"/>
                  <a:gd name="connsiteX16" fmla="*/ 305985 w 1519913"/>
                  <a:gd name="connsiteY16" fmla="*/ 453969 h 4048081"/>
                  <a:gd name="connsiteX17" fmla="*/ 757447 w 1519913"/>
                  <a:gd name="connsiteY17" fmla="*/ 0 h 4048081"/>
                  <a:gd name="connsiteX0" fmla="*/ 284983 w 1519913"/>
                  <a:gd name="connsiteY0" fmla="*/ 993211 h 4048081"/>
                  <a:gd name="connsiteX1" fmla="*/ 1234930 w 1519913"/>
                  <a:gd name="connsiteY1" fmla="*/ 993211 h 4048081"/>
                  <a:gd name="connsiteX2" fmla="*/ 1519914 w 1519913"/>
                  <a:gd name="connsiteY2" fmla="*/ 1277385 h 4048081"/>
                  <a:gd name="connsiteX3" fmla="*/ 1519914 w 1519913"/>
                  <a:gd name="connsiteY3" fmla="*/ 2568008 h 4048081"/>
                  <a:gd name="connsiteX4" fmla="*/ 1234930 w 1519913"/>
                  <a:gd name="connsiteY4" fmla="*/ 2852182 h 4048081"/>
                  <a:gd name="connsiteX5" fmla="*/ 1234930 w 1519913"/>
                  <a:gd name="connsiteY5" fmla="*/ 3763907 h 4048081"/>
                  <a:gd name="connsiteX6" fmla="*/ 961820 w 1519913"/>
                  <a:gd name="connsiteY6" fmla="*/ 4048081 h 4048081"/>
                  <a:gd name="connsiteX7" fmla="*/ 558093 w 1519913"/>
                  <a:gd name="connsiteY7" fmla="*/ 4048081 h 4048081"/>
                  <a:gd name="connsiteX8" fmla="*/ 284983 w 1519913"/>
                  <a:gd name="connsiteY8" fmla="*/ 3763907 h 4048081"/>
                  <a:gd name="connsiteX9" fmla="*/ 284983 w 1519913"/>
                  <a:gd name="connsiteY9" fmla="*/ 2852182 h 4048081"/>
                  <a:gd name="connsiteX10" fmla="*/ -1 w 1519913"/>
                  <a:gd name="connsiteY10" fmla="*/ 2568008 h 4048081"/>
                  <a:gd name="connsiteX11" fmla="*/ -1 w 1519913"/>
                  <a:gd name="connsiteY11" fmla="*/ 1277385 h 4048081"/>
                  <a:gd name="connsiteX12" fmla="*/ 284983 w 1519913"/>
                  <a:gd name="connsiteY12" fmla="*/ 993211 h 4048081"/>
                  <a:gd name="connsiteX13" fmla="*/ 757447 w 1519913"/>
                  <a:gd name="connsiteY13" fmla="*/ 0 h 4048081"/>
                  <a:gd name="connsiteX14" fmla="*/ 1208907 w 1519913"/>
                  <a:gd name="connsiteY14" fmla="*/ 453969 h 4048081"/>
                  <a:gd name="connsiteX15" fmla="*/ 757446 w 1519913"/>
                  <a:gd name="connsiteY15" fmla="*/ 907938 h 4048081"/>
                  <a:gd name="connsiteX16" fmla="*/ 305985 w 1519913"/>
                  <a:gd name="connsiteY16" fmla="*/ 453969 h 4048081"/>
                  <a:gd name="connsiteX17" fmla="*/ 757447 w 1519913"/>
                  <a:gd name="connsiteY17" fmla="*/ 0 h 4048081"/>
                  <a:gd name="connsiteX0" fmla="*/ 284983 w 1519913"/>
                  <a:gd name="connsiteY0" fmla="*/ 993211 h 4048081"/>
                  <a:gd name="connsiteX1" fmla="*/ 1234930 w 1519913"/>
                  <a:gd name="connsiteY1" fmla="*/ 993211 h 4048081"/>
                  <a:gd name="connsiteX2" fmla="*/ 1519914 w 1519913"/>
                  <a:gd name="connsiteY2" fmla="*/ 1277385 h 4048081"/>
                  <a:gd name="connsiteX3" fmla="*/ 1519914 w 1519913"/>
                  <a:gd name="connsiteY3" fmla="*/ 2568008 h 4048081"/>
                  <a:gd name="connsiteX4" fmla="*/ 1234930 w 1519913"/>
                  <a:gd name="connsiteY4" fmla="*/ 2852182 h 4048081"/>
                  <a:gd name="connsiteX5" fmla="*/ 1234930 w 1519913"/>
                  <a:gd name="connsiteY5" fmla="*/ 3763907 h 4048081"/>
                  <a:gd name="connsiteX6" fmla="*/ 961820 w 1519913"/>
                  <a:gd name="connsiteY6" fmla="*/ 4048081 h 4048081"/>
                  <a:gd name="connsiteX7" fmla="*/ 558093 w 1519913"/>
                  <a:gd name="connsiteY7" fmla="*/ 4048081 h 4048081"/>
                  <a:gd name="connsiteX8" fmla="*/ 284983 w 1519913"/>
                  <a:gd name="connsiteY8" fmla="*/ 3763907 h 4048081"/>
                  <a:gd name="connsiteX9" fmla="*/ 284983 w 1519913"/>
                  <a:gd name="connsiteY9" fmla="*/ 2852182 h 4048081"/>
                  <a:gd name="connsiteX10" fmla="*/ -1 w 1519913"/>
                  <a:gd name="connsiteY10" fmla="*/ 2568008 h 4048081"/>
                  <a:gd name="connsiteX11" fmla="*/ -1 w 1519913"/>
                  <a:gd name="connsiteY11" fmla="*/ 1277385 h 4048081"/>
                  <a:gd name="connsiteX12" fmla="*/ 284983 w 1519913"/>
                  <a:gd name="connsiteY12" fmla="*/ 993211 h 4048081"/>
                  <a:gd name="connsiteX13" fmla="*/ 757447 w 1519913"/>
                  <a:gd name="connsiteY13" fmla="*/ 0 h 4048081"/>
                  <a:gd name="connsiteX14" fmla="*/ 1208907 w 1519913"/>
                  <a:gd name="connsiteY14" fmla="*/ 453969 h 4048081"/>
                  <a:gd name="connsiteX15" fmla="*/ 757446 w 1519913"/>
                  <a:gd name="connsiteY15" fmla="*/ 907938 h 4048081"/>
                  <a:gd name="connsiteX16" fmla="*/ 305985 w 1519913"/>
                  <a:gd name="connsiteY16" fmla="*/ 453969 h 4048081"/>
                  <a:gd name="connsiteX17" fmla="*/ 757447 w 1519913"/>
                  <a:gd name="connsiteY17" fmla="*/ 0 h 4048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19913" h="4048081">
                    <a:moveTo>
                      <a:pt x="284983" y="993211"/>
                    </a:moveTo>
                    <a:lnTo>
                      <a:pt x="1234930" y="993211"/>
                    </a:lnTo>
                    <a:cubicBezTo>
                      <a:pt x="1389296" y="993211"/>
                      <a:pt x="1519914" y="1123457"/>
                      <a:pt x="1519914" y="1277385"/>
                    </a:cubicBezTo>
                    <a:lnTo>
                      <a:pt x="1519914" y="2568008"/>
                    </a:lnTo>
                    <a:cubicBezTo>
                      <a:pt x="1519914" y="2721936"/>
                      <a:pt x="1389296" y="2852182"/>
                      <a:pt x="1234930" y="2852182"/>
                    </a:cubicBezTo>
                    <a:lnTo>
                      <a:pt x="1234930" y="3763907"/>
                    </a:lnTo>
                    <a:cubicBezTo>
                      <a:pt x="1234930" y="3917835"/>
                      <a:pt x="1116187" y="4048081"/>
                      <a:pt x="961820" y="4048081"/>
                    </a:cubicBezTo>
                    <a:lnTo>
                      <a:pt x="558093" y="4048081"/>
                    </a:lnTo>
                    <a:cubicBezTo>
                      <a:pt x="403726" y="4048081"/>
                      <a:pt x="284983" y="3917835"/>
                      <a:pt x="284983" y="3763907"/>
                    </a:cubicBezTo>
                    <a:lnTo>
                      <a:pt x="284983" y="2852182"/>
                    </a:lnTo>
                    <a:cubicBezTo>
                      <a:pt x="130617" y="2852182"/>
                      <a:pt x="-1" y="2721936"/>
                      <a:pt x="-1" y="2568008"/>
                    </a:cubicBezTo>
                    <a:lnTo>
                      <a:pt x="-1" y="1277385"/>
                    </a:lnTo>
                    <a:cubicBezTo>
                      <a:pt x="-1" y="1123457"/>
                      <a:pt x="130617" y="993211"/>
                      <a:pt x="284983" y="993211"/>
                    </a:cubicBezTo>
                    <a:close/>
                    <a:moveTo>
                      <a:pt x="757447" y="0"/>
                    </a:moveTo>
                    <a:cubicBezTo>
                      <a:pt x="1006782" y="0"/>
                      <a:pt x="1208908" y="198778"/>
                      <a:pt x="1208907" y="453969"/>
                    </a:cubicBezTo>
                    <a:cubicBezTo>
                      <a:pt x="1208906" y="709160"/>
                      <a:pt x="1006781" y="907938"/>
                      <a:pt x="757446" y="907938"/>
                    </a:cubicBezTo>
                    <a:cubicBezTo>
                      <a:pt x="508111" y="907938"/>
                      <a:pt x="298624" y="701997"/>
                      <a:pt x="305985" y="453969"/>
                    </a:cubicBezTo>
                    <a:cubicBezTo>
                      <a:pt x="313346" y="205941"/>
                      <a:pt x="508112" y="0"/>
                      <a:pt x="757447" y="0"/>
                    </a:cubicBezTo>
                    <a:close/>
                  </a:path>
                </a:pathLst>
              </a:custGeom>
              <a:solidFill>
                <a:schemeClr val="bg1"/>
              </a:solidFill>
              <a:ln w="12700">
                <a:solidFill>
                  <a:srgbClr val="0070C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 </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31" name="Freeform 48"/>
              <p:cNvSpPr>
                <a:spLocks noChangeAspect="1"/>
              </p:cNvSpPr>
              <p:nvPr/>
            </p:nvSpPr>
            <p:spPr bwMode="black">
              <a:xfrm flipH="1">
                <a:off x="3970750" y="4211872"/>
                <a:ext cx="224229" cy="613609"/>
              </a:xfrm>
              <a:custGeom>
                <a:avLst/>
                <a:gdLst>
                  <a:gd name="connsiteX0" fmla="*/ 3683614 w 4740335"/>
                  <a:gd name="connsiteY0" fmla="*/ 1098549 h 4048081"/>
                  <a:gd name="connsiteX1" fmla="*/ 4502870 w 4740335"/>
                  <a:gd name="connsiteY1" fmla="*/ 1098549 h 4048081"/>
                  <a:gd name="connsiteX2" fmla="*/ 4740335 w 4740335"/>
                  <a:gd name="connsiteY2" fmla="*/ 1335514 h 4048081"/>
                  <a:gd name="connsiteX3" fmla="*/ 4740335 w 4740335"/>
                  <a:gd name="connsiteY3" fmla="*/ 2449249 h 4048081"/>
                  <a:gd name="connsiteX4" fmla="*/ 4502870 w 4740335"/>
                  <a:gd name="connsiteY4" fmla="*/ 2686214 h 4048081"/>
                  <a:gd name="connsiteX5" fmla="*/ 4502870 w 4740335"/>
                  <a:gd name="connsiteY5" fmla="*/ 3480046 h 4048081"/>
                  <a:gd name="connsiteX6" fmla="*/ 4265405 w 4740335"/>
                  <a:gd name="connsiteY6" fmla="*/ 3717011 h 4048081"/>
                  <a:gd name="connsiteX7" fmla="*/ 3909206 w 4740335"/>
                  <a:gd name="connsiteY7" fmla="*/ 3717011 h 4048081"/>
                  <a:gd name="connsiteX8" fmla="*/ 3683614 w 4740335"/>
                  <a:gd name="connsiteY8" fmla="*/ 3480046 h 4048081"/>
                  <a:gd name="connsiteX9" fmla="*/ 3683614 w 4740335"/>
                  <a:gd name="connsiteY9" fmla="*/ 2686214 h 4048081"/>
                  <a:gd name="connsiteX10" fmla="*/ 3446148 w 4740335"/>
                  <a:gd name="connsiteY10" fmla="*/ 2449249 h 4048081"/>
                  <a:gd name="connsiteX11" fmla="*/ 3446148 w 4740335"/>
                  <a:gd name="connsiteY11" fmla="*/ 1335514 h 4048081"/>
                  <a:gd name="connsiteX12" fmla="*/ 3683614 w 4740335"/>
                  <a:gd name="connsiteY12" fmla="*/ 1098549 h 4048081"/>
                  <a:gd name="connsiteX13" fmla="*/ 236546 w 4740335"/>
                  <a:gd name="connsiteY13" fmla="*/ 1098549 h 4048081"/>
                  <a:gd name="connsiteX14" fmla="*/ 1052628 w 4740335"/>
                  <a:gd name="connsiteY14" fmla="*/ 1098549 h 4048081"/>
                  <a:gd name="connsiteX15" fmla="*/ 1289174 w 4740335"/>
                  <a:gd name="connsiteY15" fmla="*/ 1335514 h 4048081"/>
                  <a:gd name="connsiteX16" fmla="*/ 1289174 w 4740335"/>
                  <a:gd name="connsiteY16" fmla="*/ 2449249 h 4048081"/>
                  <a:gd name="connsiteX17" fmla="*/ 1052628 w 4740335"/>
                  <a:gd name="connsiteY17" fmla="*/ 2686214 h 4048081"/>
                  <a:gd name="connsiteX18" fmla="*/ 1052628 w 4740335"/>
                  <a:gd name="connsiteY18" fmla="*/ 3480046 h 4048081"/>
                  <a:gd name="connsiteX19" fmla="*/ 827910 w 4740335"/>
                  <a:gd name="connsiteY19" fmla="*/ 3717011 h 4048081"/>
                  <a:gd name="connsiteX20" fmla="*/ 473091 w 4740335"/>
                  <a:gd name="connsiteY20" fmla="*/ 3717011 h 4048081"/>
                  <a:gd name="connsiteX21" fmla="*/ 236546 w 4740335"/>
                  <a:gd name="connsiteY21" fmla="*/ 3480046 h 4048081"/>
                  <a:gd name="connsiteX22" fmla="*/ 236546 w 4740335"/>
                  <a:gd name="connsiteY22" fmla="*/ 2686214 h 4048081"/>
                  <a:gd name="connsiteX23" fmla="*/ 0 w 4740335"/>
                  <a:gd name="connsiteY23" fmla="*/ 2449249 h 4048081"/>
                  <a:gd name="connsiteX24" fmla="*/ 0 w 4740335"/>
                  <a:gd name="connsiteY24" fmla="*/ 1335514 h 4048081"/>
                  <a:gd name="connsiteX25" fmla="*/ 236546 w 4740335"/>
                  <a:gd name="connsiteY25" fmla="*/ 1098549 h 4048081"/>
                  <a:gd name="connsiteX26" fmla="*/ 1895194 w 4740335"/>
                  <a:gd name="connsiteY26" fmla="*/ 993211 h 4048081"/>
                  <a:gd name="connsiteX27" fmla="*/ 2845141 w 4740335"/>
                  <a:gd name="connsiteY27" fmla="*/ 993211 h 4048081"/>
                  <a:gd name="connsiteX28" fmla="*/ 3130125 w 4740335"/>
                  <a:gd name="connsiteY28" fmla="*/ 1277385 h 4048081"/>
                  <a:gd name="connsiteX29" fmla="*/ 3130125 w 4740335"/>
                  <a:gd name="connsiteY29" fmla="*/ 2568008 h 4048081"/>
                  <a:gd name="connsiteX30" fmla="*/ 2845141 w 4740335"/>
                  <a:gd name="connsiteY30" fmla="*/ 2852182 h 4048081"/>
                  <a:gd name="connsiteX31" fmla="*/ 2845141 w 4740335"/>
                  <a:gd name="connsiteY31" fmla="*/ 3763907 h 4048081"/>
                  <a:gd name="connsiteX32" fmla="*/ 2572031 w 4740335"/>
                  <a:gd name="connsiteY32" fmla="*/ 4048081 h 4048081"/>
                  <a:gd name="connsiteX33" fmla="*/ 2168304 w 4740335"/>
                  <a:gd name="connsiteY33" fmla="*/ 4048081 h 4048081"/>
                  <a:gd name="connsiteX34" fmla="*/ 1895194 w 4740335"/>
                  <a:gd name="connsiteY34" fmla="*/ 3763907 h 4048081"/>
                  <a:gd name="connsiteX35" fmla="*/ 1895194 w 4740335"/>
                  <a:gd name="connsiteY35" fmla="*/ 2852182 h 4048081"/>
                  <a:gd name="connsiteX36" fmla="*/ 1610210 w 4740335"/>
                  <a:gd name="connsiteY36" fmla="*/ 2568008 h 4048081"/>
                  <a:gd name="connsiteX37" fmla="*/ 1610210 w 4740335"/>
                  <a:gd name="connsiteY37" fmla="*/ 1277385 h 4048081"/>
                  <a:gd name="connsiteX38" fmla="*/ 1895194 w 4740335"/>
                  <a:gd name="connsiteY38" fmla="*/ 993211 h 4048081"/>
                  <a:gd name="connsiteX39" fmla="*/ 4093246 w 4740335"/>
                  <a:gd name="connsiteY39" fmla="*/ 245790 h 4048081"/>
                  <a:gd name="connsiteX40" fmla="*/ 4479495 w 4740335"/>
                  <a:gd name="connsiteY40" fmla="*/ 637055 h 4048081"/>
                  <a:gd name="connsiteX41" fmla="*/ 4093246 w 4740335"/>
                  <a:gd name="connsiteY41" fmla="*/ 1028320 h 4048081"/>
                  <a:gd name="connsiteX42" fmla="*/ 3706997 w 4740335"/>
                  <a:gd name="connsiteY42" fmla="*/ 637055 h 4048081"/>
                  <a:gd name="connsiteX43" fmla="*/ 4093246 w 4740335"/>
                  <a:gd name="connsiteY43" fmla="*/ 245790 h 4048081"/>
                  <a:gd name="connsiteX44" fmla="*/ 644584 w 4740335"/>
                  <a:gd name="connsiteY44" fmla="*/ 245790 h 4048081"/>
                  <a:gd name="connsiteX45" fmla="*/ 1028326 w 4740335"/>
                  <a:gd name="connsiteY45" fmla="*/ 637055 h 4048081"/>
                  <a:gd name="connsiteX46" fmla="*/ 644584 w 4740335"/>
                  <a:gd name="connsiteY46" fmla="*/ 1028320 h 4048081"/>
                  <a:gd name="connsiteX47" fmla="*/ 260842 w 4740335"/>
                  <a:gd name="connsiteY47" fmla="*/ 637056 h 4048081"/>
                  <a:gd name="connsiteX48" fmla="*/ 644584 w 4740335"/>
                  <a:gd name="connsiteY48" fmla="*/ 245790 h 4048081"/>
                  <a:gd name="connsiteX49" fmla="*/ 2367657 w 4740335"/>
                  <a:gd name="connsiteY49" fmla="*/ 0 h 4048081"/>
                  <a:gd name="connsiteX50" fmla="*/ 2819118 w 4740335"/>
                  <a:gd name="connsiteY50" fmla="*/ 453969 h 4048081"/>
                  <a:gd name="connsiteX51" fmla="*/ 2367657 w 4740335"/>
                  <a:gd name="connsiteY51" fmla="*/ 907938 h 4048081"/>
                  <a:gd name="connsiteX52" fmla="*/ 1916196 w 4740335"/>
                  <a:gd name="connsiteY52" fmla="*/ 453969 h 4048081"/>
                  <a:gd name="connsiteX53" fmla="*/ 2367657 w 4740335"/>
                  <a:gd name="connsiteY53" fmla="*/ 0 h 4048081"/>
                  <a:gd name="connsiteX0" fmla="*/ 3683614 w 4740335"/>
                  <a:gd name="connsiteY0" fmla="*/ 1098549 h 4048081"/>
                  <a:gd name="connsiteX1" fmla="*/ 4502870 w 4740335"/>
                  <a:gd name="connsiteY1" fmla="*/ 1098549 h 4048081"/>
                  <a:gd name="connsiteX2" fmla="*/ 4740335 w 4740335"/>
                  <a:gd name="connsiteY2" fmla="*/ 1335514 h 4048081"/>
                  <a:gd name="connsiteX3" fmla="*/ 4740335 w 4740335"/>
                  <a:gd name="connsiteY3" fmla="*/ 2449249 h 4048081"/>
                  <a:gd name="connsiteX4" fmla="*/ 4502870 w 4740335"/>
                  <a:gd name="connsiteY4" fmla="*/ 2686214 h 4048081"/>
                  <a:gd name="connsiteX5" fmla="*/ 4502870 w 4740335"/>
                  <a:gd name="connsiteY5" fmla="*/ 3480046 h 4048081"/>
                  <a:gd name="connsiteX6" fmla="*/ 4265405 w 4740335"/>
                  <a:gd name="connsiteY6" fmla="*/ 3717011 h 4048081"/>
                  <a:gd name="connsiteX7" fmla="*/ 3909206 w 4740335"/>
                  <a:gd name="connsiteY7" fmla="*/ 3717011 h 4048081"/>
                  <a:gd name="connsiteX8" fmla="*/ 3683614 w 4740335"/>
                  <a:gd name="connsiteY8" fmla="*/ 3480046 h 4048081"/>
                  <a:gd name="connsiteX9" fmla="*/ 3683614 w 4740335"/>
                  <a:gd name="connsiteY9" fmla="*/ 2686214 h 4048081"/>
                  <a:gd name="connsiteX10" fmla="*/ 3446148 w 4740335"/>
                  <a:gd name="connsiteY10" fmla="*/ 2449249 h 4048081"/>
                  <a:gd name="connsiteX11" fmla="*/ 3446148 w 4740335"/>
                  <a:gd name="connsiteY11" fmla="*/ 1335514 h 4048081"/>
                  <a:gd name="connsiteX12" fmla="*/ 3683614 w 4740335"/>
                  <a:gd name="connsiteY12" fmla="*/ 1098549 h 4048081"/>
                  <a:gd name="connsiteX13" fmla="*/ 236546 w 4740335"/>
                  <a:gd name="connsiteY13" fmla="*/ 1098549 h 4048081"/>
                  <a:gd name="connsiteX14" fmla="*/ 1052628 w 4740335"/>
                  <a:gd name="connsiteY14" fmla="*/ 1098549 h 4048081"/>
                  <a:gd name="connsiteX15" fmla="*/ 1289174 w 4740335"/>
                  <a:gd name="connsiteY15" fmla="*/ 1335514 h 4048081"/>
                  <a:gd name="connsiteX16" fmla="*/ 1289174 w 4740335"/>
                  <a:gd name="connsiteY16" fmla="*/ 2449249 h 4048081"/>
                  <a:gd name="connsiteX17" fmla="*/ 1052628 w 4740335"/>
                  <a:gd name="connsiteY17" fmla="*/ 2686214 h 4048081"/>
                  <a:gd name="connsiteX18" fmla="*/ 1052628 w 4740335"/>
                  <a:gd name="connsiteY18" fmla="*/ 3480046 h 4048081"/>
                  <a:gd name="connsiteX19" fmla="*/ 827910 w 4740335"/>
                  <a:gd name="connsiteY19" fmla="*/ 3717011 h 4048081"/>
                  <a:gd name="connsiteX20" fmla="*/ 473091 w 4740335"/>
                  <a:gd name="connsiteY20" fmla="*/ 3717011 h 4048081"/>
                  <a:gd name="connsiteX21" fmla="*/ 236546 w 4740335"/>
                  <a:gd name="connsiteY21" fmla="*/ 3480046 h 4048081"/>
                  <a:gd name="connsiteX22" fmla="*/ 236546 w 4740335"/>
                  <a:gd name="connsiteY22" fmla="*/ 2686214 h 4048081"/>
                  <a:gd name="connsiteX23" fmla="*/ 0 w 4740335"/>
                  <a:gd name="connsiteY23" fmla="*/ 2449249 h 4048081"/>
                  <a:gd name="connsiteX24" fmla="*/ 0 w 4740335"/>
                  <a:gd name="connsiteY24" fmla="*/ 1335514 h 4048081"/>
                  <a:gd name="connsiteX25" fmla="*/ 236546 w 4740335"/>
                  <a:gd name="connsiteY25" fmla="*/ 1098549 h 4048081"/>
                  <a:gd name="connsiteX26" fmla="*/ 1895194 w 4740335"/>
                  <a:gd name="connsiteY26" fmla="*/ 993211 h 4048081"/>
                  <a:gd name="connsiteX27" fmla="*/ 2845141 w 4740335"/>
                  <a:gd name="connsiteY27" fmla="*/ 993211 h 4048081"/>
                  <a:gd name="connsiteX28" fmla="*/ 3130125 w 4740335"/>
                  <a:gd name="connsiteY28" fmla="*/ 1277385 h 4048081"/>
                  <a:gd name="connsiteX29" fmla="*/ 3130125 w 4740335"/>
                  <a:gd name="connsiteY29" fmla="*/ 2568008 h 4048081"/>
                  <a:gd name="connsiteX30" fmla="*/ 2845141 w 4740335"/>
                  <a:gd name="connsiteY30" fmla="*/ 2852182 h 4048081"/>
                  <a:gd name="connsiteX31" fmla="*/ 2845141 w 4740335"/>
                  <a:gd name="connsiteY31" fmla="*/ 3763907 h 4048081"/>
                  <a:gd name="connsiteX32" fmla="*/ 2572031 w 4740335"/>
                  <a:gd name="connsiteY32" fmla="*/ 4048081 h 4048081"/>
                  <a:gd name="connsiteX33" fmla="*/ 2168304 w 4740335"/>
                  <a:gd name="connsiteY33" fmla="*/ 4048081 h 4048081"/>
                  <a:gd name="connsiteX34" fmla="*/ 1895194 w 4740335"/>
                  <a:gd name="connsiteY34" fmla="*/ 3763907 h 4048081"/>
                  <a:gd name="connsiteX35" fmla="*/ 1895194 w 4740335"/>
                  <a:gd name="connsiteY35" fmla="*/ 2852182 h 4048081"/>
                  <a:gd name="connsiteX36" fmla="*/ 1610210 w 4740335"/>
                  <a:gd name="connsiteY36" fmla="*/ 2568008 h 4048081"/>
                  <a:gd name="connsiteX37" fmla="*/ 1610210 w 4740335"/>
                  <a:gd name="connsiteY37" fmla="*/ 1277385 h 4048081"/>
                  <a:gd name="connsiteX38" fmla="*/ 1895194 w 4740335"/>
                  <a:gd name="connsiteY38" fmla="*/ 993211 h 4048081"/>
                  <a:gd name="connsiteX39" fmla="*/ 4093246 w 4740335"/>
                  <a:gd name="connsiteY39" fmla="*/ 245790 h 4048081"/>
                  <a:gd name="connsiteX40" fmla="*/ 4479495 w 4740335"/>
                  <a:gd name="connsiteY40" fmla="*/ 637055 h 4048081"/>
                  <a:gd name="connsiteX41" fmla="*/ 4093246 w 4740335"/>
                  <a:gd name="connsiteY41" fmla="*/ 1028320 h 4048081"/>
                  <a:gd name="connsiteX42" fmla="*/ 3706997 w 4740335"/>
                  <a:gd name="connsiteY42" fmla="*/ 637055 h 4048081"/>
                  <a:gd name="connsiteX43" fmla="*/ 4093246 w 4740335"/>
                  <a:gd name="connsiteY43" fmla="*/ 245790 h 4048081"/>
                  <a:gd name="connsiteX44" fmla="*/ 644584 w 4740335"/>
                  <a:gd name="connsiteY44" fmla="*/ 245790 h 4048081"/>
                  <a:gd name="connsiteX45" fmla="*/ 1028326 w 4740335"/>
                  <a:gd name="connsiteY45" fmla="*/ 637055 h 4048081"/>
                  <a:gd name="connsiteX46" fmla="*/ 644584 w 4740335"/>
                  <a:gd name="connsiteY46" fmla="*/ 1028320 h 4048081"/>
                  <a:gd name="connsiteX47" fmla="*/ 260842 w 4740335"/>
                  <a:gd name="connsiteY47" fmla="*/ 637056 h 4048081"/>
                  <a:gd name="connsiteX48" fmla="*/ 644584 w 4740335"/>
                  <a:gd name="connsiteY48" fmla="*/ 245790 h 4048081"/>
                  <a:gd name="connsiteX49" fmla="*/ 2367657 w 4740335"/>
                  <a:gd name="connsiteY49" fmla="*/ 0 h 4048081"/>
                  <a:gd name="connsiteX50" fmla="*/ 2819118 w 4740335"/>
                  <a:gd name="connsiteY50" fmla="*/ 453969 h 4048081"/>
                  <a:gd name="connsiteX51" fmla="*/ 2367657 w 4740335"/>
                  <a:gd name="connsiteY51" fmla="*/ 907938 h 4048081"/>
                  <a:gd name="connsiteX52" fmla="*/ 1916196 w 4740335"/>
                  <a:gd name="connsiteY52" fmla="*/ 453969 h 4048081"/>
                  <a:gd name="connsiteX53" fmla="*/ 2367657 w 4740335"/>
                  <a:gd name="connsiteY53" fmla="*/ 0 h 4048081"/>
                  <a:gd name="connsiteX0" fmla="*/ 3683614 w 4740335"/>
                  <a:gd name="connsiteY0" fmla="*/ 1098549 h 4048081"/>
                  <a:gd name="connsiteX1" fmla="*/ 4502870 w 4740335"/>
                  <a:gd name="connsiteY1" fmla="*/ 1098549 h 4048081"/>
                  <a:gd name="connsiteX2" fmla="*/ 4740335 w 4740335"/>
                  <a:gd name="connsiteY2" fmla="*/ 1335514 h 4048081"/>
                  <a:gd name="connsiteX3" fmla="*/ 4740335 w 4740335"/>
                  <a:gd name="connsiteY3" fmla="*/ 2449249 h 4048081"/>
                  <a:gd name="connsiteX4" fmla="*/ 4502870 w 4740335"/>
                  <a:gd name="connsiteY4" fmla="*/ 2686214 h 4048081"/>
                  <a:gd name="connsiteX5" fmla="*/ 4502870 w 4740335"/>
                  <a:gd name="connsiteY5" fmla="*/ 3480046 h 4048081"/>
                  <a:gd name="connsiteX6" fmla="*/ 4265405 w 4740335"/>
                  <a:gd name="connsiteY6" fmla="*/ 3717011 h 4048081"/>
                  <a:gd name="connsiteX7" fmla="*/ 3909206 w 4740335"/>
                  <a:gd name="connsiteY7" fmla="*/ 3717011 h 4048081"/>
                  <a:gd name="connsiteX8" fmla="*/ 3683614 w 4740335"/>
                  <a:gd name="connsiteY8" fmla="*/ 3480046 h 4048081"/>
                  <a:gd name="connsiteX9" fmla="*/ 3683614 w 4740335"/>
                  <a:gd name="connsiteY9" fmla="*/ 2686214 h 4048081"/>
                  <a:gd name="connsiteX10" fmla="*/ 3446148 w 4740335"/>
                  <a:gd name="connsiteY10" fmla="*/ 2449249 h 4048081"/>
                  <a:gd name="connsiteX11" fmla="*/ 3446148 w 4740335"/>
                  <a:gd name="connsiteY11" fmla="*/ 1335514 h 4048081"/>
                  <a:gd name="connsiteX12" fmla="*/ 3683614 w 4740335"/>
                  <a:gd name="connsiteY12" fmla="*/ 1098549 h 4048081"/>
                  <a:gd name="connsiteX13" fmla="*/ 236546 w 4740335"/>
                  <a:gd name="connsiteY13" fmla="*/ 1098549 h 4048081"/>
                  <a:gd name="connsiteX14" fmla="*/ 1052628 w 4740335"/>
                  <a:gd name="connsiteY14" fmla="*/ 1098549 h 4048081"/>
                  <a:gd name="connsiteX15" fmla="*/ 1289174 w 4740335"/>
                  <a:gd name="connsiteY15" fmla="*/ 1335514 h 4048081"/>
                  <a:gd name="connsiteX16" fmla="*/ 1289174 w 4740335"/>
                  <a:gd name="connsiteY16" fmla="*/ 2449249 h 4048081"/>
                  <a:gd name="connsiteX17" fmla="*/ 1052628 w 4740335"/>
                  <a:gd name="connsiteY17" fmla="*/ 2686214 h 4048081"/>
                  <a:gd name="connsiteX18" fmla="*/ 1052628 w 4740335"/>
                  <a:gd name="connsiteY18" fmla="*/ 3480046 h 4048081"/>
                  <a:gd name="connsiteX19" fmla="*/ 827910 w 4740335"/>
                  <a:gd name="connsiteY19" fmla="*/ 3717011 h 4048081"/>
                  <a:gd name="connsiteX20" fmla="*/ 473091 w 4740335"/>
                  <a:gd name="connsiteY20" fmla="*/ 3717011 h 4048081"/>
                  <a:gd name="connsiteX21" fmla="*/ 236546 w 4740335"/>
                  <a:gd name="connsiteY21" fmla="*/ 3480046 h 4048081"/>
                  <a:gd name="connsiteX22" fmla="*/ 236546 w 4740335"/>
                  <a:gd name="connsiteY22" fmla="*/ 2686214 h 4048081"/>
                  <a:gd name="connsiteX23" fmla="*/ 0 w 4740335"/>
                  <a:gd name="connsiteY23" fmla="*/ 2449249 h 4048081"/>
                  <a:gd name="connsiteX24" fmla="*/ 0 w 4740335"/>
                  <a:gd name="connsiteY24" fmla="*/ 1335514 h 4048081"/>
                  <a:gd name="connsiteX25" fmla="*/ 236546 w 4740335"/>
                  <a:gd name="connsiteY25" fmla="*/ 1098549 h 4048081"/>
                  <a:gd name="connsiteX26" fmla="*/ 1895194 w 4740335"/>
                  <a:gd name="connsiteY26" fmla="*/ 993211 h 4048081"/>
                  <a:gd name="connsiteX27" fmla="*/ 2845141 w 4740335"/>
                  <a:gd name="connsiteY27" fmla="*/ 993211 h 4048081"/>
                  <a:gd name="connsiteX28" fmla="*/ 3130125 w 4740335"/>
                  <a:gd name="connsiteY28" fmla="*/ 1277385 h 4048081"/>
                  <a:gd name="connsiteX29" fmla="*/ 3130125 w 4740335"/>
                  <a:gd name="connsiteY29" fmla="*/ 2568008 h 4048081"/>
                  <a:gd name="connsiteX30" fmla="*/ 2845141 w 4740335"/>
                  <a:gd name="connsiteY30" fmla="*/ 2852182 h 4048081"/>
                  <a:gd name="connsiteX31" fmla="*/ 2845141 w 4740335"/>
                  <a:gd name="connsiteY31" fmla="*/ 3763907 h 4048081"/>
                  <a:gd name="connsiteX32" fmla="*/ 2572031 w 4740335"/>
                  <a:gd name="connsiteY32" fmla="*/ 4048081 h 4048081"/>
                  <a:gd name="connsiteX33" fmla="*/ 2168304 w 4740335"/>
                  <a:gd name="connsiteY33" fmla="*/ 4048081 h 4048081"/>
                  <a:gd name="connsiteX34" fmla="*/ 1895194 w 4740335"/>
                  <a:gd name="connsiteY34" fmla="*/ 3763907 h 4048081"/>
                  <a:gd name="connsiteX35" fmla="*/ 1895194 w 4740335"/>
                  <a:gd name="connsiteY35" fmla="*/ 2852182 h 4048081"/>
                  <a:gd name="connsiteX36" fmla="*/ 1610210 w 4740335"/>
                  <a:gd name="connsiteY36" fmla="*/ 2568008 h 4048081"/>
                  <a:gd name="connsiteX37" fmla="*/ 1610210 w 4740335"/>
                  <a:gd name="connsiteY37" fmla="*/ 1277385 h 4048081"/>
                  <a:gd name="connsiteX38" fmla="*/ 1895194 w 4740335"/>
                  <a:gd name="connsiteY38" fmla="*/ 993211 h 4048081"/>
                  <a:gd name="connsiteX39" fmla="*/ 4093246 w 4740335"/>
                  <a:gd name="connsiteY39" fmla="*/ 245790 h 4048081"/>
                  <a:gd name="connsiteX40" fmla="*/ 4479495 w 4740335"/>
                  <a:gd name="connsiteY40" fmla="*/ 637055 h 4048081"/>
                  <a:gd name="connsiteX41" fmla="*/ 4093246 w 4740335"/>
                  <a:gd name="connsiteY41" fmla="*/ 1028320 h 4048081"/>
                  <a:gd name="connsiteX42" fmla="*/ 3706997 w 4740335"/>
                  <a:gd name="connsiteY42" fmla="*/ 637055 h 4048081"/>
                  <a:gd name="connsiteX43" fmla="*/ 4093246 w 4740335"/>
                  <a:gd name="connsiteY43" fmla="*/ 245790 h 4048081"/>
                  <a:gd name="connsiteX44" fmla="*/ 644584 w 4740335"/>
                  <a:gd name="connsiteY44" fmla="*/ 245790 h 4048081"/>
                  <a:gd name="connsiteX45" fmla="*/ 1028326 w 4740335"/>
                  <a:gd name="connsiteY45" fmla="*/ 637055 h 4048081"/>
                  <a:gd name="connsiteX46" fmla="*/ 644584 w 4740335"/>
                  <a:gd name="connsiteY46" fmla="*/ 1028320 h 4048081"/>
                  <a:gd name="connsiteX47" fmla="*/ 260842 w 4740335"/>
                  <a:gd name="connsiteY47" fmla="*/ 637056 h 4048081"/>
                  <a:gd name="connsiteX48" fmla="*/ 644584 w 4740335"/>
                  <a:gd name="connsiteY48" fmla="*/ 245790 h 4048081"/>
                  <a:gd name="connsiteX49" fmla="*/ 2367657 w 4740335"/>
                  <a:gd name="connsiteY49" fmla="*/ 0 h 4048081"/>
                  <a:gd name="connsiteX50" fmla="*/ 2819118 w 4740335"/>
                  <a:gd name="connsiteY50" fmla="*/ 453969 h 4048081"/>
                  <a:gd name="connsiteX51" fmla="*/ 2367657 w 4740335"/>
                  <a:gd name="connsiteY51" fmla="*/ 907938 h 4048081"/>
                  <a:gd name="connsiteX52" fmla="*/ 1916196 w 4740335"/>
                  <a:gd name="connsiteY52" fmla="*/ 453969 h 4048081"/>
                  <a:gd name="connsiteX53" fmla="*/ 2367657 w 4740335"/>
                  <a:gd name="connsiteY53" fmla="*/ 0 h 4048081"/>
                  <a:gd name="connsiteX0" fmla="*/ 3683614 w 4740335"/>
                  <a:gd name="connsiteY0" fmla="*/ 1098549 h 4048081"/>
                  <a:gd name="connsiteX1" fmla="*/ 4502870 w 4740335"/>
                  <a:gd name="connsiteY1" fmla="*/ 1098549 h 4048081"/>
                  <a:gd name="connsiteX2" fmla="*/ 4740335 w 4740335"/>
                  <a:gd name="connsiteY2" fmla="*/ 1335514 h 4048081"/>
                  <a:gd name="connsiteX3" fmla="*/ 4740335 w 4740335"/>
                  <a:gd name="connsiteY3" fmla="*/ 2449249 h 4048081"/>
                  <a:gd name="connsiteX4" fmla="*/ 4502870 w 4740335"/>
                  <a:gd name="connsiteY4" fmla="*/ 2686214 h 4048081"/>
                  <a:gd name="connsiteX5" fmla="*/ 4502870 w 4740335"/>
                  <a:gd name="connsiteY5" fmla="*/ 3480046 h 4048081"/>
                  <a:gd name="connsiteX6" fmla="*/ 4265405 w 4740335"/>
                  <a:gd name="connsiteY6" fmla="*/ 3717011 h 4048081"/>
                  <a:gd name="connsiteX7" fmla="*/ 3909206 w 4740335"/>
                  <a:gd name="connsiteY7" fmla="*/ 3717011 h 4048081"/>
                  <a:gd name="connsiteX8" fmla="*/ 3683614 w 4740335"/>
                  <a:gd name="connsiteY8" fmla="*/ 3480046 h 4048081"/>
                  <a:gd name="connsiteX9" fmla="*/ 3683614 w 4740335"/>
                  <a:gd name="connsiteY9" fmla="*/ 2686214 h 4048081"/>
                  <a:gd name="connsiteX10" fmla="*/ 3446148 w 4740335"/>
                  <a:gd name="connsiteY10" fmla="*/ 2449249 h 4048081"/>
                  <a:gd name="connsiteX11" fmla="*/ 3446148 w 4740335"/>
                  <a:gd name="connsiteY11" fmla="*/ 1335514 h 4048081"/>
                  <a:gd name="connsiteX12" fmla="*/ 3683614 w 4740335"/>
                  <a:gd name="connsiteY12" fmla="*/ 1098549 h 4048081"/>
                  <a:gd name="connsiteX13" fmla="*/ 236546 w 4740335"/>
                  <a:gd name="connsiteY13" fmla="*/ 1098549 h 4048081"/>
                  <a:gd name="connsiteX14" fmla="*/ 1052628 w 4740335"/>
                  <a:gd name="connsiteY14" fmla="*/ 1098549 h 4048081"/>
                  <a:gd name="connsiteX15" fmla="*/ 1289174 w 4740335"/>
                  <a:gd name="connsiteY15" fmla="*/ 1335514 h 4048081"/>
                  <a:gd name="connsiteX16" fmla="*/ 1289174 w 4740335"/>
                  <a:gd name="connsiteY16" fmla="*/ 2449249 h 4048081"/>
                  <a:gd name="connsiteX17" fmla="*/ 1052628 w 4740335"/>
                  <a:gd name="connsiteY17" fmla="*/ 2686214 h 4048081"/>
                  <a:gd name="connsiteX18" fmla="*/ 1052628 w 4740335"/>
                  <a:gd name="connsiteY18" fmla="*/ 3480046 h 4048081"/>
                  <a:gd name="connsiteX19" fmla="*/ 827910 w 4740335"/>
                  <a:gd name="connsiteY19" fmla="*/ 3717011 h 4048081"/>
                  <a:gd name="connsiteX20" fmla="*/ 473091 w 4740335"/>
                  <a:gd name="connsiteY20" fmla="*/ 3717011 h 4048081"/>
                  <a:gd name="connsiteX21" fmla="*/ 236546 w 4740335"/>
                  <a:gd name="connsiteY21" fmla="*/ 3480046 h 4048081"/>
                  <a:gd name="connsiteX22" fmla="*/ 236546 w 4740335"/>
                  <a:gd name="connsiteY22" fmla="*/ 2686214 h 4048081"/>
                  <a:gd name="connsiteX23" fmla="*/ 0 w 4740335"/>
                  <a:gd name="connsiteY23" fmla="*/ 2449249 h 4048081"/>
                  <a:gd name="connsiteX24" fmla="*/ 0 w 4740335"/>
                  <a:gd name="connsiteY24" fmla="*/ 1335514 h 4048081"/>
                  <a:gd name="connsiteX25" fmla="*/ 236546 w 4740335"/>
                  <a:gd name="connsiteY25" fmla="*/ 1098549 h 4048081"/>
                  <a:gd name="connsiteX26" fmla="*/ 1895194 w 4740335"/>
                  <a:gd name="connsiteY26" fmla="*/ 993211 h 4048081"/>
                  <a:gd name="connsiteX27" fmla="*/ 2845141 w 4740335"/>
                  <a:gd name="connsiteY27" fmla="*/ 993211 h 4048081"/>
                  <a:gd name="connsiteX28" fmla="*/ 3130125 w 4740335"/>
                  <a:gd name="connsiteY28" fmla="*/ 1277385 h 4048081"/>
                  <a:gd name="connsiteX29" fmla="*/ 3130125 w 4740335"/>
                  <a:gd name="connsiteY29" fmla="*/ 2568008 h 4048081"/>
                  <a:gd name="connsiteX30" fmla="*/ 2845141 w 4740335"/>
                  <a:gd name="connsiteY30" fmla="*/ 2852182 h 4048081"/>
                  <a:gd name="connsiteX31" fmla="*/ 2845141 w 4740335"/>
                  <a:gd name="connsiteY31" fmla="*/ 3763907 h 4048081"/>
                  <a:gd name="connsiteX32" fmla="*/ 2572031 w 4740335"/>
                  <a:gd name="connsiteY32" fmla="*/ 4048081 h 4048081"/>
                  <a:gd name="connsiteX33" fmla="*/ 2168304 w 4740335"/>
                  <a:gd name="connsiteY33" fmla="*/ 4048081 h 4048081"/>
                  <a:gd name="connsiteX34" fmla="*/ 1895194 w 4740335"/>
                  <a:gd name="connsiteY34" fmla="*/ 3763907 h 4048081"/>
                  <a:gd name="connsiteX35" fmla="*/ 1895194 w 4740335"/>
                  <a:gd name="connsiteY35" fmla="*/ 2852182 h 4048081"/>
                  <a:gd name="connsiteX36" fmla="*/ 1610210 w 4740335"/>
                  <a:gd name="connsiteY36" fmla="*/ 2568008 h 4048081"/>
                  <a:gd name="connsiteX37" fmla="*/ 1610210 w 4740335"/>
                  <a:gd name="connsiteY37" fmla="*/ 1277385 h 4048081"/>
                  <a:gd name="connsiteX38" fmla="*/ 1895194 w 4740335"/>
                  <a:gd name="connsiteY38" fmla="*/ 993211 h 4048081"/>
                  <a:gd name="connsiteX39" fmla="*/ 4093246 w 4740335"/>
                  <a:gd name="connsiteY39" fmla="*/ 245790 h 4048081"/>
                  <a:gd name="connsiteX40" fmla="*/ 4479495 w 4740335"/>
                  <a:gd name="connsiteY40" fmla="*/ 637055 h 4048081"/>
                  <a:gd name="connsiteX41" fmla="*/ 4093246 w 4740335"/>
                  <a:gd name="connsiteY41" fmla="*/ 1028320 h 4048081"/>
                  <a:gd name="connsiteX42" fmla="*/ 3706997 w 4740335"/>
                  <a:gd name="connsiteY42" fmla="*/ 637055 h 4048081"/>
                  <a:gd name="connsiteX43" fmla="*/ 4093246 w 4740335"/>
                  <a:gd name="connsiteY43" fmla="*/ 245790 h 4048081"/>
                  <a:gd name="connsiteX44" fmla="*/ 644584 w 4740335"/>
                  <a:gd name="connsiteY44" fmla="*/ 245790 h 4048081"/>
                  <a:gd name="connsiteX45" fmla="*/ 1028326 w 4740335"/>
                  <a:gd name="connsiteY45" fmla="*/ 637055 h 4048081"/>
                  <a:gd name="connsiteX46" fmla="*/ 644584 w 4740335"/>
                  <a:gd name="connsiteY46" fmla="*/ 1028320 h 4048081"/>
                  <a:gd name="connsiteX47" fmla="*/ 260842 w 4740335"/>
                  <a:gd name="connsiteY47" fmla="*/ 637056 h 4048081"/>
                  <a:gd name="connsiteX48" fmla="*/ 644584 w 4740335"/>
                  <a:gd name="connsiteY48" fmla="*/ 245790 h 4048081"/>
                  <a:gd name="connsiteX49" fmla="*/ 2367657 w 4740335"/>
                  <a:gd name="connsiteY49" fmla="*/ 0 h 4048081"/>
                  <a:gd name="connsiteX50" fmla="*/ 2819118 w 4740335"/>
                  <a:gd name="connsiteY50" fmla="*/ 453969 h 4048081"/>
                  <a:gd name="connsiteX51" fmla="*/ 2367657 w 4740335"/>
                  <a:gd name="connsiteY51" fmla="*/ 907938 h 4048081"/>
                  <a:gd name="connsiteX52" fmla="*/ 1916196 w 4740335"/>
                  <a:gd name="connsiteY52" fmla="*/ 453969 h 4048081"/>
                  <a:gd name="connsiteX53" fmla="*/ 2367657 w 4740335"/>
                  <a:gd name="connsiteY53" fmla="*/ 0 h 4048081"/>
                  <a:gd name="connsiteX0" fmla="*/ 3683614 w 4740335"/>
                  <a:gd name="connsiteY0" fmla="*/ 1098549 h 4048081"/>
                  <a:gd name="connsiteX1" fmla="*/ 4502870 w 4740335"/>
                  <a:gd name="connsiteY1" fmla="*/ 1098549 h 4048081"/>
                  <a:gd name="connsiteX2" fmla="*/ 4740335 w 4740335"/>
                  <a:gd name="connsiteY2" fmla="*/ 1335514 h 4048081"/>
                  <a:gd name="connsiteX3" fmla="*/ 4740335 w 4740335"/>
                  <a:gd name="connsiteY3" fmla="*/ 2449249 h 4048081"/>
                  <a:gd name="connsiteX4" fmla="*/ 4502870 w 4740335"/>
                  <a:gd name="connsiteY4" fmla="*/ 2686214 h 4048081"/>
                  <a:gd name="connsiteX5" fmla="*/ 4502870 w 4740335"/>
                  <a:gd name="connsiteY5" fmla="*/ 3480046 h 4048081"/>
                  <a:gd name="connsiteX6" fmla="*/ 4265405 w 4740335"/>
                  <a:gd name="connsiteY6" fmla="*/ 3717011 h 4048081"/>
                  <a:gd name="connsiteX7" fmla="*/ 3909206 w 4740335"/>
                  <a:gd name="connsiteY7" fmla="*/ 3717011 h 4048081"/>
                  <a:gd name="connsiteX8" fmla="*/ 3683614 w 4740335"/>
                  <a:gd name="connsiteY8" fmla="*/ 3480046 h 4048081"/>
                  <a:gd name="connsiteX9" fmla="*/ 3683614 w 4740335"/>
                  <a:gd name="connsiteY9" fmla="*/ 2686214 h 4048081"/>
                  <a:gd name="connsiteX10" fmla="*/ 3446148 w 4740335"/>
                  <a:gd name="connsiteY10" fmla="*/ 2449249 h 4048081"/>
                  <a:gd name="connsiteX11" fmla="*/ 3446148 w 4740335"/>
                  <a:gd name="connsiteY11" fmla="*/ 1335514 h 4048081"/>
                  <a:gd name="connsiteX12" fmla="*/ 3683614 w 4740335"/>
                  <a:gd name="connsiteY12" fmla="*/ 1098549 h 4048081"/>
                  <a:gd name="connsiteX13" fmla="*/ 236546 w 4740335"/>
                  <a:gd name="connsiteY13" fmla="*/ 1098549 h 4048081"/>
                  <a:gd name="connsiteX14" fmla="*/ 1052628 w 4740335"/>
                  <a:gd name="connsiteY14" fmla="*/ 1098549 h 4048081"/>
                  <a:gd name="connsiteX15" fmla="*/ 1289174 w 4740335"/>
                  <a:gd name="connsiteY15" fmla="*/ 1335514 h 4048081"/>
                  <a:gd name="connsiteX16" fmla="*/ 1289174 w 4740335"/>
                  <a:gd name="connsiteY16" fmla="*/ 2449249 h 4048081"/>
                  <a:gd name="connsiteX17" fmla="*/ 1052628 w 4740335"/>
                  <a:gd name="connsiteY17" fmla="*/ 2686214 h 4048081"/>
                  <a:gd name="connsiteX18" fmla="*/ 1052628 w 4740335"/>
                  <a:gd name="connsiteY18" fmla="*/ 3480046 h 4048081"/>
                  <a:gd name="connsiteX19" fmla="*/ 827910 w 4740335"/>
                  <a:gd name="connsiteY19" fmla="*/ 3717011 h 4048081"/>
                  <a:gd name="connsiteX20" fmla="*/ 473091 w 4740335"/>
                  <a:gd name="connsiteY20" fmla="*/ 3717011 h 4048081"/>
                  <a:gd name="connsiteX21" fmla="*/ 236546 w 4740335"/>
                  <a:gd name="connsiteY21" fmla="*/ 3480046 h 4048081"/>
                  <a:gd name="connsiteX22" fmla="*/ 236546 w 4740335"/>
                  <a:gd name="connsiteY22" fmla="*/ 2686214 h 4048081"/>
                  <a:gd name="connsiteX23" fmla="*/ 0 w 4740335"/>
                  <a:gd name="connsiteY23" fmla="*/ 2449249 h 4048081"/>
                  <a:gd name="connsiteX24" fmla="*/ 0 w 4740335"/>
                  <a:gd name="connsiteY24" fmla="*/ 1335514 h 4048081"/>
                  <a:gd name="connsiteX25" fmla="*/ 236546 w 4740335"/>
                  <a:gd name="connsiteY25" fmla="*/ 1098549 h 4048081"/>
                  <a:gd name="connsiteX26" fmla="*/ 1895194 w 4740335"/>
                  <a:gd name="connsiteY26" fmla="*/ 993211 h 4048081"/>
                  <a:gd name="connsiteX27" fmla="*/ 2845141 w 4740335"/>
                  <a:gd name="connsiteY27" fmla="*/ 993211 h 4048081"/>
                  <a:gd name="connsiteX28" fmla="*/ 3130125 w 4740335"/>
                  <a:gd name="connsiteY28" fmla="*/ 1277385 h 4048081"/>
                  <a:gd name="connsiteX29" fmla="*/ 3130125 w 4740335"/>
                  <a:gd name="connsiteY29" fmla="*/ 2568008 h 4048081"/>
                  <a:gd name="connsiteX30" fmla="*/ 2845141 w 4740335"/>
                  <a:gd name="connsiteY30" fmla="*/ 2852182 h 4048081"/>
                  <a:gd name="connsiteX31" fmla="*/ 2845141 w 4740335"/>
                  <a:gd name="connsiteY31" fmla="*/ 3763907 h 4048081"/>
                  <a:gd name="connsiteX32" fmla="*/ 2572031 w 4740335"/>
                  <a:gd name="connsiteY32" fmla="*/ 4048081 h 4048081"/>
                  <a:gd name="connsiteX33" fmla="*/ 2168304 w 4740335"/>
                  <a:gd name="connsiteY33" fmla="*/ 4048081 h 4048081"/>
                  <a:gd name="connsiteX34" fmla="*/ 1895194 w 4740335"/>
                  <a:gd name="connsiteY34" fmla="*/ 3763907 h 4048081"/>
                  <a:gd name="connsiteX35" fmla="*/ 1895194 w 4740335"/>
                  <a:gd name="connsiteY35" fmla="*/ 2852182 h 4048081"/>
                  <a:gd name="connsiteX36" fmla="*/ 1610210 w 4740335"/>
                  <a:gd name="connsiteY36" fmla="*/ 2568008 h 4048081"/>
                  <a:gd name="connsiteX37" fmla="*/ 1610210 w 4740335"/>
                  <a:gd name="connsiteY37" fmla="*/ 1277385 h 4048081"/>
                  <a:gd name="connsiteX38" fmla="*/ 1895194 w 4740335"/>
                  <a:gd name="connsiteY38" fmla="*/ 993211 h 4048081"/>
                  <a:gd name="connsiteX39" fmla="*/ 4093246 w 4740335"/>
                  <a:gd name="connsiteY39" fmla="*/ 245790 h 4048081"/>
                  <a:gd name="connsiteX40" fmla="*/ 4479495 w 4740335"/>
                  <a:gd name="connsiteY40" fmla="*/ 637055 h 4048081"/>
                  <a:gd name="connsiteX41" fmla="*/ 4093246 w 4740335"/>
                  <a:gd name="connsiteY41" fmla="*/ 1028320 h 4048081"/>
                  <a:gd name="connsiteX42" fmla="*/ 3706997 w 4740335"/>
                  <a:gd name="connsiteY42" fmla="*/ 637055 h 4048081"/>
                  <a:gd name="connsiteX43" fmla="*/ 4093246 w 4740335"/>
                  <a:gd name="connsiteY43" fmla="*/ 245790 h 4048081"/>
                  <a:gd name="connsiteX44" fmla="*/ 644584 w 4740335"/>
                  <a:gd name="connsiteY44" fmla="*/ 245790 h 4048081"/>
                  <a:gd name="connsiteX45" fmla="*/ 1028326 w 4740335"/>
                  <a:gd name="connsiteY45" fmla="*/ 637055 h 4048081"/>
                  <a:gd name="connsiteX46" fmla="*/ 644584 w 4740335"/>
                  <a:gd name="connsiteY46" fmla="*/ 1028320 h 4048081"/>
                  <a:gd name="connsiteX47" fmla="*/ 644584 w 4740335"/>
                  <a:gd name="connsiteY47" fmla="*/ 245790 h 4048081"/>
                  <a:gd name="connsiteX48" fmla="*/ 2367657 w 4740335"/>
                  <a:gd name="connsiteY48" fmla="*/ 0 h 4048081"/>
                  <a:gd name="connsiteX49" fmla="*/ 2819118 w 4740335"/>
                  <a:gd name="connsiteY49" fmla="*/ 453969 h 4048081"/>
                  <a:gd name="connsiteX50" fmla="*/ 2367657 w 4740335"/>
                  <a:gd name="connsiteY50" fmla="*/ 907938 h 4048081"/>
                  <a:gd name="connsiteX51" fmla="*/ 1916196 w 4740335"/>
                  <a:gd name="connsiteY51" fmla="*/ 453969 h 4048081"/>
                  <a:gd name="connsiteX52" fmla="*/ 2367657 w 4740335"/>
                  <a:gd name="connsiteY52" fmla="*/ 0 h 4048081"/>
                  <a:gd name="connsiteX0" fmla="*/ 3683614 w 4740335"/>
                  <a:gd name="connsiteY0" fmla="*/ 1098549 h 4048081"/>
                  <a:gd name="connsiteX1" fmla="*/ 4502870 w 4740335"/>
                  <a:gd name="connsiteY1" fmla="*/ 1098549 h 4048081"/>
                  <a:gd name="connsiteX2" fmla="*/ 4740335 w 4740335"/>
                  <a:gd name="connsiteY2" fmla="*/ 1335514 h 4048081"/>
                  <a:gd name="connsiteX3" fmla="*/ 4740335 w 4740335"/>
                  <a:gd name="connsiteY3" fmla="*/ 2449249 h 4048081"/>
                  <a:gd name="connsiteX4" fmla="*/ 4502870 w 4740335"/>
                  <a:gd name="connsiteY4" fmla="*/ 2686214 h 4048081"/>
                  <a:gd name="connsiteX5" fmla="*/ 4502870 w 4740335"/>
                  <a:gd name="connsiteY5" fmla="*/ 3480046 h 4048081"/>
                  <a:gd name="connsiteX6" fmla="*/ 4265405 w 4740335"/>
                  <a:gd name="connsiteY6" fmla="*/ 3717011 h 4048081"/>
                  <a:gd name="connsiteX7" fmla="*/ 3909206 w 4740335"/>
                  <a:gd name="connsiteY7" fmla="*/ 3717011 h 4048081"/>
                  <a:gd name="connsiteX8" fmla="*/ 3683614 w 4740335"/>
                  <a:gd name="connsiteY8" fmla="*/ 3480046 h 4048081"/>
                  <a:gd name="connsiteX9" fmla="*/ 3683614 w 4740335"/>
                  <a:gd name="connsiteY9" fmla="*/ 2686214 h 4048081"/>
                  <a:gd name="connsiteX10" fmla="*/ 3446148 w 4740335"/>
                  <a:gd name="connsiteY10" fmla="*/ 2449249 h 4048081"/>
                  <a:gd name="connsiteX11" fmla="*/ 3446148 w 4740335"/>
                  <a:gd name="connsiteY11" fmla="*/ 1335514 h 4048081"/>
                  <a:gd name="connsiteX12" fmla="*/ 3683614 w 4740335"/>
                  <a:gd name="connsiteY12" fmla="*/ 1098549 h 4048081"/>
                  <a:gd name="connsiteX13" fmla="*/ 236546 w 4740335"/>
                  <a:gd name="connsiteY13" fmla="*/ 1098549 h 4048081"/>
                  <a:gd name="connsiteX14" fmla="*/ 1052628 w 4740335"/>
                  <a:gd name="connsiteY14" fmla="*/ 1098549 h 4048081"/>
                  <a:gd name="connsiteX15" fmla="*/ 1289174 w 4740335"/>
                  <a:gd name="connsiteY15" fmla="*/ 1335514 h 4048081"/>
                  <a:gd name="connsiteX16" fmla="*/ 1289174 w 4740335"/>
                  <a:gd name="connsiteY16" fmla="*/ 2449249 h 4048081"/>
                  <a:gd name="connsiteX17" fmla="*/ 1052628 w 4740335"/>
                  <a:gd name="connsiteY17" fmla="*/ 2686214 h 4048081"/>
                  <a:gd name="connsiteX18" fmla="*/ 1052628 w 4740335"/>
                  <a:gd name="connsiteY18" fmla="*/ 3480046 h 4048081"/>
                  <a:gd name="connsiteX19" fmla="*/ 827910 w 4740335"/>
                  <a:gd name="connsiteY19" fmla="*/ 3717011 h 4048081"/>
                  <a:gd name="connsiteX20" fmla="*/ 473091 w 4740335"/>
                  <a:gd name="connsiteY20" fmla="*/ 3717011 h 4048081"/>
                  <a:gd name="connsiteX21" fmla="*/ 236546 w 4740335"/>
                  <a:gd name="connsiteY21" fmla="*/ 3480046 h 4048081"/>
                  <a:gd name="connsiteX22" fmla="*/ 236546 w 4740335"/>
                  <a:gd name="connsiteY22" fmla="*/ 2686214 h 4048081"/>
                  <a:gd name="connsiteX23" fmla="*/ 0 w 4740335"/>
                  <a:gd name="connsiteY23" fmla="*/ 2449249 h 4048081"/>
                  <a:gd name="connsiteX24" fmla="*/ 0 w 4740335"/>
                  <a:gd name="connsiteY24" fmla="*/ 1335514 h 4048081"/>
                  <a:gd name="connsiteX25" fmla="*/ 236546 w 4740335"/>
                  <a:gd name="connsiteY25" fmla="*/ 1098549 h 4048081"/>
                  <a:gd name="connsiteX26" fmla="*/ 1895194 w 4740335"/>
                  <a:gd name="connsiteY26" fmla="*/ 993211 h 4048081"/>
                  <a:gd name="connsiteX27" fmla="*/ 2845141 w 4740335"/>
                  <a:gd name="connsiteY27" fmla="*/ 993211 h 4048081"/>
                  <a:gd name="connsiteX28" fmla="*/ 3130125 w 4740335"/>
                  <a:gd name="connsiteY28" fmla="*/ 1277385 h 4048081"/>
                  <a:gd name="connsiteX29" fmla="*/ 3130125 w 4740335"/>
                  <a:gd name="connsiteY29" fmla="*/ 2568008 h 4048081"/>
                  <a:gd name="connsiteX30" fmla="*/ 2845141 w 4740335"/>
                  <a:gd name="connsiteY30" fmla="*/ 2852182 h 4048081"/>
                  <a:gd name="connsiteX31" fmla="*/ 2845141 w 4740335"/>
                  <a:gd name="connsiteY31" fmla="*/ 3763907 h 4048081"/>
                  <a:gd name="connsiteX32" fmla="*/ 2572031 w 4740335"/>
                  <a:gd name="connsiteY32" fmla="*/ 4048081 h 4048081"/>
                  <a:gd name="connsiteX33" fmla="*/ 2168304 w 4740335"/>
                  <a:gd name="connsiteY33" fmla="*/ 4048081 h 4048081"/>
                  <a:gd name="connsiteX34" fmla="*/ 1895194 w 4740335"/>
                  <a:gd name="connsiteY34" fmla="*/ 3763907 h 4048081"/>
                  <a:gd name="connsiteX35" fmla="*/ 1895194 w 4740335"/>
                  <a:gd name="connsiteY35" fmla="*/ 2852182 h 4048081"/>
                  <a:gd name="connsiteX36" fmla="*/ 1610210 w 4740335"/>
                  <a:gd name="connsiteY36" fmla="*/ 2568008 h 4048081"/>
                  <a:gd name="connsiteX37" fmla="*/ 1610210 w 4740335"/>
                  <a:gd name="connsiteY37" fmla="*/ 1277385 h 4048081"/>
                  <a:gd name="connsiteX38" fmla="*/ 1895194 w 4740335"/>
                  <a:gd name="connsiteY38" fmla="*/ 993211 h 4048081"/>
                  <a:gd name="connsiteX39" fmla="*/ 4093246 w 4740335"/>
                  <a:gd name="connsiteY39" fmla="*/ 245790 h 4048081"/>
                  <a:gd name="connsiteX40" fmla="*/ 4479495 w 4740335"/>
                  <a:gd name="connsiteY40" fmla="*/ 637055 h 4048081"/>
                  <a:gd name="connsiteX41" fmla="*/ 4093246 w 4740335"/>
                  <a:gd name="connsiteY41" fmla="*/ 1028320 h 4048081"/>
                  <a:gd name="connsiteX42" fmla="*/ 3706997 w 4740335"/>
                  <a:gd name="connsiteY42" fmla="*/ 637055 h 4048081"/>
                  <a:gd name="connsiteX43" fmla="*/ 4093246 w 4740335"/>
                  <a:gd name="connsiteY43" fmla="*/ 245790 h 4048081"/>
                  <a:gd name="connsiteX44" fmla="*/ 644584 w 4740335"/>
                  <a:gd name="connsiteY44" fmla="*/ 245790 h 4048081"/>
                  <a:gd name="connsiteX45" fmla="*/ 644584 w 4740335"/>
                  <a:gd name="connsiteY45" fmla="*/ 1028320 h 4048081"/>
                  <a:gd name="connsiteX46" fmla="*/ 644584 w 4740335"/>
                  <a:gd name="connsiteY46" fmla="*/ 245790 h 4048081"/>
                  <a:gd name="connsiteX47" fmla="*/ 2367657 w 4740335"/>
                  <a:gd name="connsiteY47" fmla="*/ 0 h 4048081"/>
                  <a:gd name="connsiteX48" fmla="*/ 2819118 w 4740335"/>
                  <a:gd name="connsiteY48" fmla="*/ 453969 h 4048081"/>
                  <a:gd name="connsiteX49" fmla="*/ 2367657 w 4740335"/>
                  <a:gd name="connsiteY49" fmla="*/ 907938 h 4048081"/>
                  <a:gd name="connsiteX50" fmla="*/ 1916196 w 4740335"/>
                  <a:gd name="connsiteY50" fmla="*/ 453969 h 4048081"/>
                  <a:gd name="connsiteX51" fmla="*/ 2367657 w 4740335"/>
                  <a:gd name="connsiteY51" fmla="*/ 0 h 4048081"/>
                  <a:gd name="connsiteX0" fmla="*/ 3683614 w 4740335"/>
                  <a:gd name="connsiteY0" fmla="*/ 1098549 h 4048081"/>
                  <a:gd name="connsiteX1" fmla="*/ 4502870 w 4740335"/>
                  <a:gd name="connsiteY1" fmla="*/ 1098549 h 4048081"/>
                  <a:gd name="connsiteX2" fmla="*/ 4740335 w 4740335"/>
                  <a:gd name="connsiteY2" fmla="*/ 1335514 h 4048081"/>
                  <a:gd name="connsiteX3" fmla="*/ 4740335 w 4740335"/>
                  <a:gd name="connsiteY3" fmla="*/ 2449249 h 4048081"/>
                  <a:gd name="connsiteX4" fmla="*/ 4502870 w 4740335"/>
                  <a:gd name="connsiteY4" fmla="*/ 2686214 h 4048081"/>
                  <a:gd name="connsiteX5" fmla="*/ 4502870 w 4740335"/>
                  <a:gd name="connsiteY5" fmla="*/ 3480046 h 4048081"/>
                  <a:gd name="connsiteX6" fmla="*/ 4265405 w 4740335"/>
                  <a:gd name="connsiteY6" fmla="*/ 3717011 h 4048081"/>
                  <a:gd name="connsiteX7" fmla="*/ 3909206 w 4740335"/>
                  <a:gd name="connsiteY7" fmla="*/ 3717011 h 4048081"/>
                  <a:gd name="connsiteX8" fmla="*/ 3683614 w 4740335"/>
                  <a:gd name="connsiteY8" fmla="*/ 3480046 h 4048081"/>
                  <a:gd name="connsiteX9" fmla="*/ 3683614 w 4740335"/>
                  <a:gd name="connsiteY9" fmla="*/ 2686214 h 4048081"/>
                  <a:gd name="connsiteX10" fmla="*/ 3446148 w 4740335"/>
                  <a:gd name="connsiteY10" fmla="*/ 2449249 h 4048081"/>
                  <a:gd name="connsiteX11" fmla="*/ 3446148 w 4740335"/>
                  <a:gd name="connsiteY11" fmla="*/ 1335514 h 4048081"/>
                  <a:gd name="connsiteX12" fmla="*/ 3683614 w 4740335"/>
                  <a:gd name="connsiteY12" fmla="*/ 1098549 h 4048081"/>
                  <a:gd name="connsiteX13" fmla="*/ 236546 w 4740335"/>
                  <a:gd name="connsiteY13" fmla="*/ 1098549 h 4048081"/>
                  <a:gd name="connsiteX14" fmla="*/ 1052628 w 4740335"/>
                  <a:gd name="connsiteY14" fmla="*/ 1098549 h 4048081"/>
                  <a:gd name="connsiteX15" fmla="*/ 1289174 w 4740335"/>
                  <a:gd name="connsiteY15" fmla="*/ 1335514 h 4048081"/>
                  <a:gd name="connsiteX16" fmla="*/ 1289174 w 4740335"/>
                  <a:gd name="connsiteY16" fmla="*/ 2449249 h 4048081"/>
                  <a:gd name="connsiteX17" fmla="*/ 1052628 w 4740335"/>
                  <a:gd name="connsiteY17" fmla="*/ 2686214 h 4048081"/>
                  <a:gd name="connsiteX18" fmla="*/ 1052628 w 4740335"/>
                  <a:gd name="connsiteY18" fmla="*/ 3480046 h 4048081"/>
                  <a:gd name="connsiteX19" fmla="*/ 827910 w 4740335"/>
                  <a:gd name="connsiteY19" fmla="*/ 3717011 h 4048081"/>
                  <a:gd name="connsiteX20" fmla="*/ 473091 w 4740335"/>
                  <a:gd name="connsiteY20" fmla="*/ 3717011 h 4048081"/>
                  <a:gd name="connsiteX21" fmla="*/ 236546 w 4740335"/>
                  <a:gd name="connsiteY21" fmla="*/ 3480046 h 4048081"/>
                  <a:gd name="connsiteX22" fmla="*/ 236546 w 4740335"/>
                  <a:gd name="connsiteY22" fmla="*/ 2686214 h 4048081"/>
                  <a:gd name="connsiteX23" fmla="*/ 0 w 4740335"/>
                  <a:gd name="connsiteY23" fmla="*/ 2449249 h 4048081"/>
                  <a:gd name="connsiteX24" fmla="*/ 0 w 4740335"/>
                  <a:gd name="connsiteY24" fmla="*/ 1335514 h 4048081"/>
                  <a:gd name="connsiteX25" fmla="*/ 236546 w 4740335"/>
                  <a:gd name="connsiteY25" fmla="*/ 1098549 h 4048081"/>
                  <a:gd name="connsiteX26" fmla="*/ 1895194 w 4740335"/>
                  <a:gd name="connsiteY26" fmla="*/ 993211 h 4048081"/>
                  <a:gd name="connsiteX27" fmla="*/ 2845141 w 4740335"/>
                  <a:gd name="connsiteY27" fmla="*/ 993211 h 4048081"/>
                  <a:gd name="connsiteX28" fmla="*/ 3130125 w 4740335"/>
                  <a:gd name="connsiteY28" fmla="*/ 1277385 h 4048081"/>
                  <a:gd name="connsiteX29" fmla="*/ 3130125 w 4740335"/>
                  <a:gd name="connsiteY29" fmla="*/ 2568008 h 4048081"/>
                  <a:gd name="connsiteX30" fmla="*/ 2845141 w 4740335"/>
                  <a:gd name="connsiteY30" fmla="*/ 2852182 h 4048081"/>
                  <a:gd name="connsiteX31" fmla="*/ 2845141 w 4740335"/>
                  <a:gd name="connsiteY31" fmla="*/ 3763907 h 4048081"/>
                  <a:gd name="connsiteX32" fmla="*/ 2572031 w 4740335"/>
                  <a:gd name="connsiteY32" fmla="*/ 4048081 h 4048081"/>
                  <a:gd name="connsiteX33" fmla="*/ 2168304 w 4740335"/>
                  <a:gd name="connsiteY33" fmla="*/ 4048081 h 4048081"/>
                  <a:gd name="connsiteX34" fmla="*/ 1895194 w 4740335"/>
                  <a:gd name="connsiteY34" fmla="*/ 3763907 h 4048081"/>
                  <a:gd name="connsiteX35" fmla="*/ 1895194 w 4740335"/>
                  <a:gd name="connsiteY35" fmla="*/ 2852182 h 4048081"/>
                  <a:gd name="connsiteX36" fmla="*/ 1610210 w 4740335"/>
                  <a:gd name="connsiteY36" fmla="*/ 2568008 h 4048081"/>
                  <a:gd name="connsiteX37" fmla="*/ 1610210 w 4740335"/>
                  <a:gd name="connsiteY37" fmla="*/ 1277385 h 4048081"/>
                  <a:gd name="connsiteX38" fmla="*/ 1895194 w 4740335"/>
                  <a:gd name="connsiteY38" fmla="*/ 993211 h 4048081"/>
                  <a:gd name="connsiteX39" fmla="*/ 4093246 w 4740335"/>
                  <a:gd name="connsiteY39" fmla="*/ 245790 h 4048081"/>
                  <a:gd name="connsiteX40" fmla="*/ 4479495 w 4740335"/>
                  <a:gd name="connsiteY40" fmla="*/ 637055 h 4048081"/>
                  <a:gd name="connsiteX41" fmla="*/ 4093246 w 4740335"/>
                  <a:gd name="connsiteY41" fmla="*/ 1028320 h 4048081"/>
                  <a:gd name="connsiteX42" fmla="*/ 3706997 w 4740335"/>
                  <a:gd name="connsiteY42" fmla="*/ 637055 h 4048081"/>
                  <a:gd name="connsiteX43" fmla="*/ 4093246 w 4740335"/>
                  <a:gd name="connsiteY43" fmla="*/ 245790 h 4048081"/>
                  <a:gd name="connsiteX44" fmla="*/ 644584 w 4740335"/>
                  <a:gd name="connsiteY44" fmla="*/ 245790 h 4048081"/>
                  <a:gd name="connsiteX45" fmla="*/ 644584 w 4740335"/>
                  <a:gd name="connsiteY45" fmla="*/ 1028320 h 4048081"/>
                  <a:gd name="connsiteX46" fmla="*/ 644584 w 4740335"/>
                  <a:gd name="connsiteY46" fmla="*/ 245790 h 4048081"/>
                  <a:gd name="connsiteX47" fmla="*/ 2367657 w 4740335"/>
                  <a:gd name="connsiteY47" fmla="*/ 0 h 4048081"/>
                  <a:gd name="connsiteX48" fmla="*/ 2819118 w 4740335"/>
                  <a:gd name="connsiteY48" fmla="*/ 453969 h 4048081"/>
                  <a:gd name="connsiteX49" fmla="*/ 2367657 w 4740335"/>
                  <a:gd name="connsiteY49" fmla="*/ 907938 h 4048081"/>
                  <a:gd name="connsiteX50" fmla="*/ 1916196 w 4740335"/>
                  <a:gd name="connsiteY50" fmla="*/ 453969 h 4048081"/>
                  <a:gd name="connsiteX51" fmla="*/ 2367657 w 4740335"/>
                  <a:gd name="connsiteY51" fmla="*/ 0 h 4048081"/>
                  <a:gd name="connsiteX0" fmla="*/ 3683614 w 4740335"/>
                  <a:gd name="connsiteY0" fmla="*/ 1098549 h 4048081"/>
                  <a:gd name="connsiteX1" fmla="*/ 4502870 w 4740335"/>
                  <a:gd name="connsiteY1" fmla="*/ 1098549 h 4048081"/>
                  <a:gd name="connsiteX2" fmla="*/ 4740335 w 4740335"/>
                  <a:gd name="connsiteY2" fmla="*/ 1335514 h 4048081"/>
                  <a:gd name="connsiteX3" fmla="*/ 4740335 w 4740335"/>
                  <a:gd name="connsiteY3" fmla="*/ 2449249 h 4048081"/>
                  <a:gd name="connsiteX4" fmla="*/ 4502870 w 4740335"/>
                  <a:gd name="connsiteY4" fmla="*/ 2686214 h 4048081"/>
                  <a:gd name="connsiteX5" fmla="*/ 4502870 w 4740335"/>
                  <a:gd name="connsiteY5" fmla="*/ 3480046 h 4048081"/>
                  <a:gd name="connsiteX6" fmla="*/ 4265405 w 4740335"/>
                  <a:gd name="connsiteY6" fmla="*/ 3717011 h 4048081"/>
                  <a:gd name="connsiteX7" fmla="*/ 3909206 w 4740335"/>
                  <a:gd name="connsiteY7" fmla="*/ 3717011 h 4048081"/>
                  <a:gd name="connsiteX8" fmla="*/ 3683614 w 4740335"/>
                  <a:gd name="connsiteY8" fmla="*/ 3480046 h 4048081"/>
                  <a:gd name="connsiteX9" fmla="*/ 3683614 w 4740335"/>
                  <a:gd name="connsiteY9" fmla="*/ 2686214 h 4048081"/>
                  <a:gd name="connsiteX10" fmla="*/ 3446148 w 4740335"/>
                  <a:gd name="connsiteY10" fmla="*/ 2449249 h 4048081"/>
                  <a:gd name="connsiteX11" fmla="*/ 3446148 w 4740335"/>
                  <a:gd name="connsiteY11" fmla="*/ 1335514 h 4048081"/>
                  <a:gd name="connsiteX12" fmla="*/ 3683614 w 4740335"/>
                  <a:gd name="connsiteY12" fmla="*/ 1098549 h 4048081"/>
                  <a:gd name="connsiteX13" fmla="*/ 236546 w 4740335"/>
                  <a:gd name="connsiteY13" fmla="*/ 1098549 h 4048081"/>
                  <a:gd name="connsiteX14" fmla="*/ 1052628 w 4740335"/>
                  <a:gd name="connsiteY14" fmla="*/ 1098549 h 4048081"/>
                  <a:gd name="connsiteX15" fmla="*/ 1289174 w 4740335"/>
                  <a:gd name="connsiteY15" fmla="*/ 1335514 h 4048081"/>
                  <a:gd name="connsiteX16" fmla="*/ 1289174 w 4740335"/>
                  <a:gd name="connsiteY16" fmla="*/ 2449249 h 4048081"/>
                  <a:gd name="connsiteX17" fmla="*/ 1052628 w 4740335"/>
                  <a:gd name="connsiteY17" fmla="*/ 2686214 h 4048081"/>
                  <a:gd name="connsiteX18" fmla="*/ 1052628 w 4740335"/>
                  <a:gd name="connsiteY18" fmla="*/ 3480046 h 4048081"/>
                  <a:gd name="connsiteX19" fmla="*/ 827910 w 4740335"/>
                  <a:gd name="connsiteY19" fmla="*/ 3717011 h 4048081"/>
                  <a:gd name="connsiteX20" fmla="*/ 473091 w 4740335"/>
                  <a:gd name="connsiteY20" fmla="*/ 3717011 h 4048081"/>
                  <a:gd name="connsiteX21" fmla="*/ 236546 w 4740335"/>
                  <a:gd name="connsiteY21" fmla="*/ 3480046 h 4048081"/>
                  <a:gd name="connsiteX22" fmla="*/ 236546 w 4740335"/>
                  <a:gd name="connsiteY22" fmla="*/ 2686214 h 4048081"/>
                  <a:gd name="connsiteX23" fmla="*/ 0 w 4740335"/>
                  <a:gd name="connsiteY23" fmla="*/ 2449249 h 4048081"/>
                  <a:gd name="connsiteX24" fmla="*/ 0 w 4740335"/>
                  <a:gd name="connsiteY24" fmla="*/ 1335514 h 4048081"/>
                  <a:gd name="connsiteX25" fmla="*/ 236546 w 4740335"/>
                  <a:gd name="connsiteY25" fmla="*/ 1098549 h 4048081"/>
                  <a:gd name="connsiteX26" fmla="*/ 1895194 w 4740335"/>
                  <a:gd name="connsiteY26" fmla="*/ 993211 h 4048081"/>
                  <a:gd name="connsiteX27" fmla="*/ 2845141 w 4740335"/>
                  <a:gd name="connsiteY27" fmla="*/ 993211 h 4048081"/>
                  <a:gd name="connsiteX28" fmla="*/ 3130125 w 4740335"/>
                  <a:gd name="connsiteY28" fmla="*/ 1277385 h 4048081"/>
                  <a:gd name="connsiteX29" fmla="*/ 3130125 w 4740335"/>
                  <a:gd name="connsiteY29" fmla="*/ 2568008 h 4048081"/>
                  <a:gd name="connsiteX30" fmla="*/ 2845141 w 4740335"/>
                  <a:gd name="connsiteY30" fmla="*/ 2852182 h 4048081"/>
                  <a:gd name="connsiteX31" fmla="*/ 2845141 w 4740335"/>
                  <a:gd name="connsiteY31" fmla="*/ 3763907 h 4048081"/>
                  <a:gd name="connsiteX32" fmla="*/ 2572031 w 4740335"/>
                  <a:gd name="connsiteY32" fmla="*/ 4048081 h 4048081"/>
                  <a:gd name="connsiteX33" fmla="*/ 2168304 w 4740335"/>
                  <a:gd name="connsiteY33" fmla="*/ 4048081 h 4048081"/>
                  <a:gd name="connsiteX34" fmla="*/ 1895194 w 4740335"/>
                  <a:gd name="connsiteY34" fmla="*/ 3763907 h 4048081"/>
                  <a:gd name="connsiteX35" fmla="*/ 1895194 w 4740335"/>
                  <a:gd name="connsiteY35" fmla="*/ 2852182 h 4048081"/>
                  <a:gd name="connsiteX36" fmla="*/ 1610210 w 4740335"/>
                  <a:gd name="connsiteY36" fmla="*/ 2568008 h 4048081"/>
                  <a:gd name="connsiteX37" fmla="*/ 1610210 w 4740335"/>
                  <a:gd name="connsiteY37" fmla="*/ 1277385 h 4048081"/>
                  <a:gd name="connsiteX38" fmla="*/ 1895194 w 4740335"/>
                  <a:gd name="connsiteY38" fmla="*/ 993211 h 4048081"/>
                  <a:gd name="connsiteX39" fmla="*/ 4093246 w 4740335"/>
                  <a:gd name="connsiteY39" fmla="*/ 245790 h 4048081"/>
                  <a:gd name="connsiteX40" fmla="*/ 4479495 w 4740335"/>
                  <a:gd name="connsiteY40" fmla="*/ 637055 h 4048081"/>
                  <a:gd name="connsiteX41" fmla="*/ 4093246 w 4740335"/>
                  <a:gd name="connsiteY41" fmla="*/ 1028320 h 4048081"/>
                  <a:gd name="connsiteX42" fmla="*/ 3706997 w 4740335"/>
                  <a:gd name="connsiteY42" fmla="*/ 637055 h 4048081"/>
                  <a:gd name="connsiteX43" fmla="*/ 4093246 w 4740335"/>
                  <a:gd name="connsiteY43" fmla="*/ 245790 h 4048081"/>
                  <a:gd name="connsiteX44" fmla="*/ 644584 w 4740335"/>
                  <a:gd name="connsiteY44" fmla="*/ 245790 h 4048081"/>
                  <a:gd name="connsiteX45" fmla="*/ 644584 w 4740335"/>
                  <a:gd name="connsiteY45" fmla="*/ 1028320 h 4048081"/>
                  <a:gd name="connsiteX46" fmla="*/ 644584 w 4740335"/>
                  <a:gd name="connsiteY46" fmla="*/ 245790 h 4048081"/>
                  <a:gd name="connsiteX47" fmla="*/ 2367657 w 4740335"/>
                  <a:gd name="connsiteY47" fmla="*/ 0 h 4048081"/>
                  <a:gd name="connsiteX48" fmla="*/ 2819118 w 4740335"/>
                  <a:gd name="connsiteY48" fmla="*/ 453969 h 4048081"/>
                  <a:gd name="connsiteX49" fmla="*/ 2367657 w 4740335"/>
                  <a:gd name="connsiteY49" fmla="*/ 907938 h 4048081"/>
                  <a:gd name="connsiteX50" fmla="*/ 1916196 w 4740335"/>
                  <a:gd name="connsiteY50" fmla="*/ 453969 h 4048081"/>
                  <a:gd name="connsiteX51" fmla="*/ 2367657 w 4740335"/>
                  <a:gd name="connsiteY51" fmla="*/ 0 h 4048081"/>
                  <a:gd name="connsiteX0" fmla="*/ 3683614 w 4740335"/>
                  <a:gd name="connsiteY0" fmla="*/ 1098549 h 4048081"/>
                  <a:gd name="connsiteX1" fmla="*/ 4502870 w 4740335"/>
                  <a:gd name="connsiteY1" fmla="*/ 1098549 h 4048081"/>
                  <a:gd name="connsiteX2" fmla="*/ 4740335 w 4740335"/>
                  <a:gd name="connsiteY2" fmla="*/ 1335514 h 4048081"/>
                  <a:gd name="connsiteX3" fmla="*/ 4740335 w 4740335"/>
                  <a:gd name="connsiteY3" fmla="*/ 2449249 h 4048081"/>
                  <a:gd name="connsiteX4" fmla="*/ 4502870 w 4740335"/>
                  <a:gd name="connsiteY4" fmla="*/ 2686214 h 4048081"/>
                  <a:gd name="connsiteX5" fmla="*/ 4502870 w 4740335"/>
                  <a:gd name="connsiteY5" fmla="*/ 3480046 h 4048081"/>
                  <a:gd name="connsiteX6" fmla="*/ 4265405 w 4740335"/>
                  <a:gd name="connsiteY6" fmla="*/ 3717011 h 4048081"/>
                  <a:gd name="connsiteX7" fmla="*/ 3909206 w 4740335"/>
                  <a:gd name="connsiteY7" fmla="*/ 3717011 h 4048081"/>
                  <a:gd name="connsiteX8" fmla="*/ 3683614 w 4740335"/>
                  <a:gd name="connsiteY8" fmla="*/ 3480046 h 4048081"/>
                  <a:gd name="connsiteX9" fmla="*/ 3683614 w 4740335"/>
                  <a:gd name="connsiteY9" fmla="*/ 2686214 h 4048081"/>
                  <a:gd name="connsiteX10" fmla="*/ 3446148 w 4740335"/>
                  <a:gd name="connsiteY10" fmla="*/ 2449249 h 4048081"/>
                  <a:gd name="connsiteX11" fmla="*/ 3446148 w 4740335"/>
                  <a:gd name="connsiteY11" fmla="*/ 1335514 h 4048081"/>
                  <a:gd name="connsiteX12" fmla="*/ 3683614 w 4740335"/>
                  <a:gd name="connsiteY12" fmla="*/ 1098549 h 4048081"/>
                  <a:gd name="connsiteX13" fmla="*/ 236546 w 4740335"/>
                  <a:gd name="connsiteY13" fmla="*/ 1098549 h 4048081"/>
                  <a:gd name="connsiteX14" fmla="*/ 1052628 w 4740335"/>
                  <a:gd name="connsiteY14" fmla="*/ 1098549 h 4048081"/>
                  <a:gd name="connsiteX15" fmla="*/ 1289174 w 4740335"/>
                  <a:gd name="connsiteY15" fmla="*/ 1335514 h 4048081"/>
                  <a:gd name="connsiteX16" fmla="*/ 1289174 w 4740335"/>
                  <a:gd name="connsiteY16" fmla="*/ 2449249 h 4048081"/>
                  <a:gd name="connsiteX17" fmla="*/ 1052628 w 4740335"/>
                  <a:gd name="connsiteY17" fmla="*/ 2686214 h 4048081"/>
                  <a:gd name="connsiteX18" fmla="*/ 1052628 w 4740335"/>
                  <a:gd name="connsiteY18" fmla="*/ 3480046 h 4048081"/>
                  <a:gd name="connsiteX19" fmla="*/ 827910 w 4740335"/>
                  <a:gd name="connsiteY19" fmla="*/ 3717011 h 4048081"/>
                  <a:gd name="connsiteX20" fmla="*/ 473091 w 4740335"/>
                  <a:gd name="connsiteY20" fmla="*/ 3717011 h 4048081"/>
                  <a:gd name="connsiteX21" fmla="*/ 236546 w 4740335"/>
                  <a:gd name="connsiteY21" fmla="*/ 3480046 h 4048081"/>
                  <a:gd name="connsiteX22" fmla="*/ 236546 w 4740335"/>
                  <a:gd name="connsiteY22" fmla="*/ 2686214 h 4048081"/>
                  <a:gd name="connsiteX23" fmla="*/ 0 w 4740335"/>
                  <a:gd name="connsiteY23" fmla="*/ 2449249 h 4048081"/>
                  <a:gd name="connsiteX24" fmla="*/ 0 w 4740335"/>
                  <a:gd name="connsiteY24" fmla="*/ 1335514 h 4048081"/>
                  <a:gd name="connsiteX25" fmla="*/ 236546 w 4740335"/>
                  <a:gd name="connsiteY25" fmla="*/ 1098549 h 4048081"/>
                  <a:gd name="connsiteX26" fmla="*/ 1895194 w 4740335"/>
                  <a:gd name="connsiteY26" fmla="*/ 993211 h 4048081"/>
                  <a:gd name="connsiteX27" fmla="*/ 2845141 w 4740335"/>
                  <a:gd name="connsiteY27" fmla="*/ 993211 h 4048081"/>
                  <a:gd name="connsiteX28" fmla="*/ 3130125 w 4740335"/>
                  <a:gd name="connsiteY28" fmla="*/ 1277385 h 4048081"/>
                  <a:gd name="connsiteX29" fmla="*/ 3130125 w 4740335"/>
                  <a:gd name="connsiteY29" fmla="*/ 2568008 h 4048081"/>
                  <a:gd name="connsiteX30" fmla="*/ 2845141 w 4740335"/>
                  <a:gd name="connsiteY30" fmla="*/ 2852182 h 4048081"/>
                  <a:gd name="connsiteX31" fmla="*/ 2845141 w 4740335"/>
                  <a:gd name="connsiteY31" fmla="*/ 3763907 h 4048081"/>
                  <a:gd name="connsiteX32" fmla="*/ 2572031 w 4740335"/>
                  <a:gd name="connsiteY32" fmla="*/ 4048081 h 4048081"/>
                  <a:gd name="connsiteX33" fmla="*/ 2168304 w 4740335"/>
                  <a:gd name="connsiteY33" fmla="*/ 4048081 h 4048081"/>
                  <a:gd name="connsiteX34" fmla="*/ 1895194 w 4740335"/>
                  <a:gd name="connsiteY34" fmla="*/ 3763907 h 4048081"/>
                  <a:gd name="connsiteX35" fmla="*/ 1895194 w 4740335"/>
                  <a:gd name="connsiteY35" fmla="*/ 2852182 h 4048081"/>
                  <a:gd name="connsiteX36" fmla="*/ 1610210 w 4740335"/>
                  <a:gd name="connsiteY36" fmla="*/ 2568008 h 4048081"/>
                  <a:gd name="connsiteX37" fmla="*/ 1610210 w 4740335"/>
                  <a:gd name="connsiteY37" fmla="*/ 1277385 h 4048081"/>
                  <a:gd name="connsiteX38" fmla="*/ 1895194 w 4740335"/>
                  <a:gd name="connsiteY38" fmla="*/ 993211 h 4048081"/>
                  <a:gd name="connsiteX39" fmla="*/ 4093246 w 4740335"/>
                  <a:gd name="connsiteY39" fmla="*/ 245790 h 4048081"/>
                  <a:gd name="connsiteX40" fmla="*/ 4479495 w 4740335"/>
                  <a:gd name="connsiteY40" fmla="*/ 637055 h 4048081"/>
                  <a:gd name="connsiteX41" fmla="*/ 4093246 w 4740335"/>
                  <a:gd name="connsiteY41" fmla="*/ 1028320 h 4048081"/>
                  <a:gd name="connsiteX42" fmla="*/ 3706997 w 4740335"/>
                  <a:gd name="connsiteY42" fmla="*/ 637055 h 4048081"/>
                  <a:gd name="connsiteX43" fmla="*/ 4093246 w 4740335"/>
                  <a:gd name="connsiteY43" fmla="*/ 245790 h 4048081"/>
                  <a:gd name="connsiteX44" fmla="*/ 644584 w 4740335"/>
                  <a:gd name="connsiteY44" fmla="*/ 245790 h 4048081"/>
                  <a:gd name="connsiteX45" fmla="*/ 644584 w 4740335"/>
                  <a:gd name="connsiteY45" fmla="*/ 1028320 h 4048081"/>
                  <a:gd name="connsiteX46" fmla="*/ 644584 w 4740335"/>
                  <a:gd name="connsiteY46" fmla="*/ 245790 h 4048081"/>
                  <a:gd name="connsiteX47" fmla="*/ 2367657 w 4740335"/>
                  <a:gd name="connsiteY47" fmla="*/ 0 h 4048081"/>
                  <a:gd name="connsiteX48" fmla="*/ 2819118 w 4740335"/>
                  <a:gd name="connsiteY48" fmla="*/ 453969 h 4048081"/>
                  <a:gd name="connsiteX49" fmla="*/ 2367657 w 4740335"/>
                  <a:gd name="connsiteY49" fmla="*/ 907938 h 4048081"/>
                  <a:gd name="connsiteX50" fmla="*/ 1916196 w 4740335"/>
                  <a:gd name="connsiteY50" fmla="*/ 453969 h 4048081"/>
                  <a:gd name="connsiteX51" fmla="*/ 2367657 w 4740335"/>
                  <a:gd name="connsiteY51" fmla="*/ 0 h 4048081"/>
                  <a:gd name="connsiteX0" fmla="*/ 3683614 w 4740335"/>
                  <a:gd name="connsiteY0" fmla="*/ 1098549 h 4048081"/>
                  <a:gd name="connsiteX1" fmla="*/ 4502870 w 4740335"/>
                  <a:gd name="connsiteY1" fmla="*/ 1098549 h 4048081"/>
                  <a:gd name="connsiteX2" fmla="*/ 4740335 w 4740335"/>
                  <a:gd name="connsiteY2" fmla="*/ 1335514 h 4048081"/>
                  <a:gd name="connsiteX3" fmla="*/ 4740335 w 4740335"/>
                  <a:gd name="connsiteY3" fmla="*/ 2449249 h 4048081"/>
                  <a:gd name="connsiteX4" fmla="*/ 4502870 w 4740335"/>
                  <a:gd name="connsiteY4" fmla="*/ 2686214 h 4048081"/>
                  <a:gd name="connsiteX5" fmla="*/ 4502870 w 4740335"/>
                  <a:gd name="connsiteY5" fmla="*/ 3480046 h 4048081"/>
                  <a:gd name="connsiteX6" fmla="*/ 4265405 w 4740335"/>
                  <a:gd name="connsiteY6" fmla="*/ 3717011 h 4048081"/>
                  <a:gd name="connsiteX7" fmla="*/ 3909206 w 4740335"/>
                  <a:gd name="connsiteY7" fmla="*/ 3717011 h 4048081"/>
                  <a:gd name="connsiteX8" fmla="*/ 3683614 w 4740335"/>
                  <a:gd name="connsiteY8" fmla="*/ 3480046 h 4048081"/>
                  <a:gd name="connsiteX9" fmla="*/ 3683614 w 4740335"/>
                  <a:gd name="connsiteY9" fmla="*/ 2686214 h 4048081"/>
                  <a:gd name="connsiteX10" fmla="*/ 3446148 w 4740335"/>
                  <a:gd name="connsiteY10" fmla="*/ 2449249 h 4048081"/>
                  <a:gd name="connsiteX11" fmla="*/ 3446148 w 4740335"/>
                  <a:gd name="connsiteY11" fmla="*/ 1335514 h 4048081"/>
                  <a:gd name="connsiteX12" fmla="*/ 3683614 w 4740335"/>
                  <a:gd name="connsiteY12" fmla="*/ 1098549 h 4048081"/>
                  <a:gd name="connsiteX13" fmla="*/ 236546 w 4740335"/>
                  <a:gd name="connsiteY13" fmla="*/ 1098549 h 4048081"/>
                  <a:gd name="connsiteX14" fmla="*/ 1052628 w 4740335"/>
                  <a:gd name="connsiteY14" fmla="*/ 1098549 h 4048081"/>
                  <a:gd name="connsiteX15" fmla="*/ 1289174 w 4740335"/>
                  <a:gd name="connsiteY15" fmla="*/ 1335514 h 4048081"/>
                  <a:gd name="connsiteX16" fmla="*/ 1289174 w 4740335"/>
                  <a:gd name="connsiteY16" fmla="*/ 2449249 h 4048081"/>
                  <a:gd name="connsiteX17" fmla="*/ 1052628 w 4740335"/>
                  <a:gd name="connsiteY17" fmla="*/ 2686214 h 4048081"/>
                  <a:gd name="connsiteX18" fmla="*/ 1052628 w 4740335"/>
                  <a:gd name="connsiteY18" fmla="*/ 3480046 h 4048081"/>
                  <a:gd name="connsiteX19" fmla="*/ 827910 w 4740335"/>
                  <a:gd name="connsiteY19" fmla="*/ 3717011 h 4048081"/>
                  <a:gd name="connsiteX20" fmla="*/ 473091 w 4740335"/>
                  <a:gd name="connsiteY20" fmla="*/ 3717011 h 4048081"/>
                  <a:gd name="connsiteX21" fmla="*/ 236546 w 4740335"/>
                  <a:gd name="connsiteY21" fmla="*/ 3480046 h 4048081"/>
                  <a:gd name="connsiteX22" fmla="*/ 236546 w 4740335"/>
                  <a:gd name="connsiteY22" fmla="*/ 2686214 h 4048081"/>
                  <a:gd name="connsiteX23" fmla="*/ 0 w 4740335"/>
                  <a:gd name="connsiteY23" fmla="*/ 2449249 h 4048081"/>
                  <a:gd name="connsiteX24" fmla="*/ 0 w 4740335"/>
                  <a:gd name="connsiteY24" fmla="*/ 1335514 h 4048081"/>
                  <a:gd name="connsiteX25" fmla="*/ 236546 w 4740335"/>
                  <a:gd name="connsiteY25" fmla="*/ 1098549 h 4048081"/>
                  <a:gd name="connsiteX26" fmla="*/ 1895194 w 4740335"/>
                  <a:gd name="connsiteY26" fmla="*/ 993211 h 4048081"/>
                  <a:gd name="connsiteX27" fmla="*/ 2845141 w 4740335"/>
                  <a:gd name="connsiteY27" fmla="*/ 993211 h 4048081"/>
                  <a:gd name="connsiteX28" fmla="*/ 3130125 w 4740335"/>
                  <a:gd name="connsiteY28" fmla="*/ 1277385 h 4048081"/>
                  <a:gd name="connsiteX29" fmla="*/ 3130125 w 4740335"/>
                  <a:gd name="connsiteY29" fmla="*/ 2568008 h 4048081"/>
                  <a:gd name="connsiteX30" fmla="*/ 2845141 w 4740335"/>
                  <a:gd name="connsiteY30" fmla="*/ 2852182 h 4048081"/>
                  <a:gd name="connsiteX31" fmla="*/ 2845141 w 4740335"/>
                  <a:gd name="connsiteY31" fmla="*/ 3763907 h 4048081"/>
                  <a:gd name="connsiteX32" fmla="*/ 2572031 w 4740335"/>
                  <a:gd name="connsiteY32" fmla="*/ 4048081 h 4048081"/>
                  <a:gd name="connsiteX33" fmla="*/ 2168304 w 4740335"/>
                  <a:gd name="connsiteY33" fmla="*/ 4048081 h 4048081"/>
                  <a:gd name="connsiteX34" fmla="*/ 1895194 w 4740335"/>
                  <a:gd name="connsiteY34" fmla="*/ 3763907 h 4048081"/>
                  <a:gd name="connsiteX35" fmla="*/ 1895194 w 4740335"/>
                  <a:gd name="connsiteY35" fmla="*/ 2852182 h 4048081"/>
                  <a:gd name="connsiteX36" fmla="*/ 1610210 w 4740335"/>
                  <a:gd name="connsiteY36" fmla="*/ 2568008 h 4048081"/>
                  <a:gd name="connsiteX37" fmla="*/ 1610210 w 4740335"/>
                  <a:gd name="connsiteY37" fmla="*/ 1277385 h 4048081"/>
                  <a:gd name="connsiteX38" fmla="*/ 1895194 w 4740335"/>
                  <a:gd name="connsiteY38" fmla="*/ 993211 h 4048081"/>
                  <a:gd name="connsiteX39" fmla="*/ 4093246 w 4740335"/>
                  <a:gd name="connsiteY39" fmla="*/ 245790 h 4048081"/>
                  <a:gd name="connsiteX40" fmla="*/ 4479495 w 4740335"/>
                  <a:gd name="connsiteY40" fmla="*/ 637055 h 4048081"/>
                  <a:gd name="connsiteX41" fmla="*/ 4093246 w 4740335"/>
                  <a:gd name="connsiteY41" fmla="*/ 1028320 h 4048081"/>
                  <a:gd name="connsiteX42" fmla="*/ 3706997 w 4740335"/>
                  <a:gd name="connsiteY42" fmla="*/ 637055 h 4048081"/>
                  <a:gd name="connsiteX43" fmla="*/ 4093246 w 4740335"/>
                  <a:gd name="connsiteY43" fmla="*/ 245790 h 4048081"/>
                  <a:gd name="connsiteX44" fmla="*/ 2367657 w 4740335"/>
                  <a:gd name="connsiteY44" fmla="*/ 0 h 4048081"/>
                  <a:gd name="connsiteX45" fmla="*/ 2819118 w 4740335"/>
                  <a:gd name="connsiteY45" fmla="*/ 453969 h 4048081"/>
                  <a:gd name="connsiteX46" fmla="*/ 2367657 w 4740335"/>
                  <a:gd name="connsiteY46" fmla="*/ 907938 h 4048081"/>
                  <a:gd name="connsiteX47" fmla="*/ 1916196 w 4740335"/>
                  <a:gd name="connsiteY47" fmla="*/ 453969 h 4048081"/>
                  <a:gd name="connsiteX48" fmla="*/ 2367657 w 4740335"/>
                  <a:gd name="connsiteY48" fmla="*/ 0 h 4048081"/>
                  <a:gd name="connsiteX0" fmla="*/ 3683614 w 4740335"/>
                  <a:gd name="connsiteY0" fmla="*/ 1098549 h 4048081"/>
                  <a:gd name="connsiteX1" fmla="*/ 4502870 w 4740335"/>
                  <a:gd name="connsiteY1" fmla="*/ 1098549 h 4048081"/>
                  <a:gd name="connsiteX2" fmla="*/ 4740335 w 4740335"/>
                  <a:gd name="connsiteY2" fmla="*/ 1335514 h 4048081"/>
                  <a:gd name="connsiteX3" fmla="*/ 4740335 w 4740335"/>
                  <a:gd name="connsiteY3" fmla="*/ 2449249 h 4048081"/>
                  <a:gd name="connsiteX4" fmla="*/ 4502870 w 4740335"/>
                  <a:gd name="connsiteY4" fmla="*/ 2686214 h 4048081"/>
                  <a:gd name="connsiteX5" fmla="*/ 4502870 w 4740335"/>
                  <a:gd name="connsiteY5" fmla="*/ 3480046 h 4048081"/>
                  <a:gd name="connsiteX6" fmla="*/ 4265405 w 4740335"/>
                  <a:gd name="connsiteY6" fmla="*/ 3717011 h 4048081"/>
                  <a:gd name="connsiteX7" fmla="*/ 3909206 w 4740335"/>
                  <a:gd name="connsiteY7" fmla="*/ 3717011 h 4048081"/>
                  <a:gd name="connsiteX8" fmla="*/ 3683614 w 4740335"/>
                  <a:gd name="connsiteY8" fmla="*/ 3480046 h 4048081"/>
                  <a:gd name="connsiteX9" fmla="*/ 3683614 w 4740335"/>
                  <a:gd name="connsiteY9" fmla="*/ 2686214 h 4048081"/>
                  <a:gd name="connsiteX10" fmla="*/ 3446148 w 4740335"/>
                  <a:gd name="connsiteY10" fmla="*/ 2449249 h 4048081"/>
                  <a:gd name="connsiteX11" fmla="*/ 3446148 w 4740335"/>
                  <a:gd name="connsiteY11" fmla="*/ 1335514 h 4048081"/>
                  <a:gd name="connsiteX12" fmla="*/ 3683614 w 4740335"/>
                  <a:gd name="connsiteY12" fmla="*/ 1098549 h 4048081"/>
                  <a:gd name="connsiteX13" fmla="*/ 236546 w 4740335"/>
                  <a:gd name="connsiteY13" fmla="*/ 1098549 h 4048081"/>
                  <a:gd name="connsiteX14" fmla="*/ 1289174 w 4740335"/>
                  <a:gd name="connsiteY14" fmla="*/ 1335514 h 4048081"/>
                  <a:gd name="connsiteX15" fmla="*/ 1289174 w 4740335"/>
                  <a:gd name="connsiteY15" fmla="*/ 2449249 h 4048081"/>
                  <a:gd name="connsiteX16" fmla="*/ 1052628 w 4740335"/>
                  <a:gd name="connsiteY16" fmla="*/ 2686214 h 4048081"/>
                  <a:gd name="connsiteX17" fmla="*/ 1052628 w 4740335"/>
                  <a:gd name="connsiteY17" fmla="*/ 3480046 h 4048081"/>
                  <a:gd name="connsiteX18" fmla="*/ 827910 w 4740335"/>
                  <a:gd name="connsiteY18" fmla="*/ 3717011 h 4048081"/>
                  <a:gd name="connsiteX19" fmla="*/ 473091 w 4740335"/>
                  <a:gd name="connsiteY19" fmla="*/ 3717011 h 4048081"/>
                  <a:gd name="connsiteX20" fmla="*/ 236546 w 4740335"/>
                  <a:gd name="connsiteY20" fmla="*/ 3480046 h 4048081"/>
                  <a:gd name="connsiteX21" fmla="*/ 236546 w 4740335"/>
                  <a:gd name="connsiteY21" fmla="*/ 2686214 h 4048081"/>
                  <a:gd name="connsiteX22" fmla="*/ 0 w 4740335"/>
                  <a:gd name="connsiteY22" fmla="*/ 2449249 h 4048081"/>
                  <a:gd name="connsiteX23" fmla="*/ 0 w 4740335"/>
                  <a:gd name="connsiteY23" fmla="*/ 1335514 h 4048081"/>
                  <a:gd name="connsiteX24" fmla="*/ 236546 w 4740335"/>
                  <a:gd name="connsiteY24" fmla="*/ 1098549 h 4048081"/>
                  <a:gd name="connsiteX25" fmla="*/ 1895194 w 4740335"/>
                  <a:gd name="connsiteY25" fmla="*/ 993211 h 4048081"/>
                  <a:gd name="connsiteX26" fmla="*/ 2845141 w 4740335"/>
                  <a:gd name="connsiteY26" fmla="*/ 993211 h 4048081"/>
                  <a:gd name="connsiteX27" fmla="*/ 3130125 w 4740335"/>
                  <a:gd name="connsiteY27" fmla="*/ 1277385 h 4048081"/>
                  <a:gd name="connsiteX28" fmla="*/ 3130125 w 4740335"/>
                  <a:gd name="connsiteY28" fmla="*/ 2568008 h 4048081"/>
                  <a:gd name="connsiteX29" fmla="*/ 2845141 w 4740335"/>
                  <a:gd name="connsiteY29" fmla="*/ 2852182 h 4048081"/>
                  <a:gd name="connsiteX30" fmla="*/ 2845141 w 4740335"/>
                  <a:gd name="connsiteY30" fmla="*/ 3763907 h 4048081"/>
                  <a:gd name="connsiteX31" fmla="*/ 2572031 w 4740335"/>
                  <a:gd name="connsiteY31" fmla="*/ 4048081 h 4048081"/>
                  <a:gd name="connsiteX32" fmla="*/ 2168304 w 4740335"/>
                  <a:gd name="connsiteY32" fmla="*/ 4048081 h 4048081"/>
                  <a:gd name="connsiteX33" fmla="*/ 1895194 w 4740335"/>
                  <a:gd name="connsiteY33" fmla="*/ 3763907 h 4048081"/>
                  <a:gd name="connsiteX34" fmla="*/ 1895194 w 4740335"/>
                  <a:gd name="connsiteY34" fmla="*/ 2852182 h 4048081"/>
                  <a:gd name="connsiteX35" fmla="*/ 1610210 w 4740335"/>
                  <a:gd name="connsiteY35" fmla="*/ 2568008 h 4048081"/>
                  <a:gd name="connsiteX36" fmla="*/ 1610210 w 4740335"/>
                  <a:gd name="connsiteY36" fmla="*/ 1277385 h 4048081"/>
                  <a:gd name="connsiteX37" fmla="*/ 1895194 w 4740335"/>
                  <a:gd name="connsiteY37" fmla="*/ 993211 h 4048081"/>
                  <a:gd name="connsiteX38" fmla="*/ 4093246 w 4740335"/>
                  <a:gd name="connsiteY38" fmla="*/ 245790 h 4048081"/>
                  <a:gd name="connsiteX39" fmla="*/ 4479495 w 4740335"/>
                  <a:gd name="connsiteY39" fmla="*/ 637055 h 4048081"/>
                  <a:gd name="connsiteX40" fmla="*/ 4093246 w 4740335"/>
                  <a:gd name="connsiteY40" fmla="*/ 1028320 h 4048081"/>
                  <a:gd name="connsiteX41" fmla="*/ 3706997 w 4740335"/>
                  <a:gd name="connsiteY41" fmla="*/ 637055 h 4048081"/>
                  <a:gd name="connsiteX42" fmla="*/ 4093246 w 4740335"/>
                  <a:gd name="connsiteY42" fmla="*/ 245790 h 4048081"/>
                  <a:gd name="connsiteX43" fmla="*/ 2367657 w 4740335"/>
                  <a:gd name="connsiteY43" fmla="*/ 0 h 4048081"/>
                  <a:gd name="connsiteX44" fmla="*/ 2819118 w 4740335"/>
                  <a:gd name="connsiteY44" fmla="*/ 453969 h 4048081"/>
                  <a:gd name="connsiteX45" fmla="*/ 2367657 w 4740335"/>
                  <a:gd name="connsiteY45" fmla="*/ 907938 h 4048081"/>
                  <a:gd name="connsiteX46" fmla="*/ 1916196 w 4740335"/>
                  <a:gd name="connsiteY46" fmla="*/ 453969 h 4048081"/>
                  <a:gd name="connsiteX47" fmla="*/ 2367657 w 4740335"/>
                  <a:gd name="connsiteY47" fmla="*/ 0 h 4048081"/>
                  <a:gd name="connsiteX0" fmla="*/ 3779109 w 4835830"/>
                  <a:gd name="connsiteY0" fmla="*/ 1098549 h 4048081"/>
                  <a:gd name="connsiteX1" fmla="*/ 4598365 w 4835830"/>
                  <a:gd name="connsiteY1" fmla="*/ 1098549 h 4048081"/>
                  <a:gd name="connsiteX2" fmla="*/ 4835830 w 4835830"/>
                  <a:gd name="connsiteY2" fmla="*/ 1335514 h 4048081"/>
                  <a:gd name="connsiteX3" fmla="*/ 4835830 w 4835830"/>
                  <a:gd name="connsiteY3" fmla="*/ 2449249 h 4048081"/>
                  <a:gd name="connsiteX4" fmla="*/ 4598365 w 4835830"/>
                  <a:gd name="connsiteY4" fmla="*/ 2686214 h 4048081"/>
                  <a:gd name="connsiteX5" fmla="*/ 4598365 w 4835830"/>
                  <a:gd name="connsiteY5" fmla="*/ 3480046 h 4048081"/>
                  <a:gd name="connsiteX6" fmla="*/ 4360900 w 4835830"/>
                  <a:gd name="connsiteY6" fmla="*/ 3717011 h 4048081"/>
                  <a:gd name="connsiteX7" fmla="*/ 4004701 w 4835830"/>
                  <a:gd name="connsiteY7" fmla="*/ 3717011 h 4048081"/>
                  <a:gd name="connsiteX8" fmla="*/ 3779109 w 4835830"/>
                  <a:gd name="connsiteY8" fmla="*/ 3480046 h 4048081"/>
                  <a:gd name="connsiteX9" fmla="*/ 3779109 w 4835830"/>
                  <a:gd name="connsiteY9" fmla="*/ 2686214 h 4048081"/>
                  <a:gd name="connsiteX10" fmla="*/ 3541643 w 4835830"/>
                  <a:gd name="connsiteY10" fmla="*/ 2449249 h 4048081"/>
                  <a:gd name="connsiteX11" fmla="*/ 3541643 w 4835830"/>
                  <a:gd name="connsiteY11" fmla="*/ 1335514 h 4048081"/>
                  <a:gd name="connsiteX12" fmla="*/ 3779109 w 4835830"/>
                  <a:gd name="connsiteY12" fmla="*/ 1098549 h 4048081"/>
                  <a:gd name="connsiteX13" fmla="*/ 95495 w 4835830"/>
                  <a:gd name="connsiteY13" fmla="*/ 1335514 h 4048081"/>
                  <a:gd name="connsiteX14" fmla="*/ 1384669 w 4835830"/>
                  <a:gd name="connsiteY14" fmla="*/ 1335514 h 4048081"/>
                  <a:gd name="connsiteX15" fmla="*/ 1384669 w 4835830"/>
                  <a:gd name="connsiteY15" fmla="*/ 2449249 h 4048081"/>
                  <a:gd name="connsiteX16" fmla="*/ 1148123 w 4835830"/>
                  <a:gd name="connsiteY16" fmla="*/ 2686214 h 4048081"/>
                  <a:gd name="connsiteX17" fmla="*/ 1148123 w 4835830"/>
                  <a:gd name="connsiteY17" fmla="*/ 3480046 h 4048081"/>
                  <a:gd name="connsiteX18" fmla="*/ 923405 w 4835830"/>
                  <a:gd name="connsiteY18" fmla="*/ 3717011 h 4048081"/>
                  <a:gd name="connsiteX19" fmla="*/ 568586 w 4835830"/>
                  <a:gd name="connsiteY19" fmla="*/ 3717011 h 4048081"/>
                  <a:gd name="connsiteX20" fmla="*/ 332041 w 4835830"/>
                  <a:gd name="connsiteY20" fmla="*/ 3480046 h 4048081"/>
                  <a:gd name="connsiteX21" fmla="*/ 332041 w 4835830"/>
                  <a:gd name="connsiteY21" fmla="*/ 2686214 h 4048081"/>
                  <a:gd name="connsiteX22" fmla="*/ 95495 w 4835830"/>
                  <a:gd name="connsiteY22" fmla="*/ 2449249 h 4048081"/>
                  <a:gd name="connsiteX23" fmla="*/ 95495 w 4835830"/>
                  <a:gd name="connsiteY23" fmla="*/ 1335514 h 4048081"/>
                  <a:gd name="connsiteX24" fmla="*/ 1990689 w 4835830"/>
                  <a:gd name="connsiteY24" fmla="*/ 993211 h 4048081"/>
                  <a:gd name="connsiteX25" fmla="*/ 2940636 w 4835830"/>
                  <a:gd name="connsiteY25" fmla="*/ 993211 h 4048081"/>
                  <a:gd name="connsiteX26" fmla="*/ 3225620 w 4835830"/>
                  <a:gd name="connsiteY26" fmla="*/ 1277385 h 4048081"/>
                  <a:gd name="connsiteX27" fmla="*/ 3225620 w 4835830"/>
                  <a:gd name="connsiteY27" fmla="*/ 2568008 h 4048081"/>
                  <a:gd name="connsiteX28" fmla="*/ 2940636 w 4835830"/>
                  <a:gd name="connsiteY28" fmla="*/ 2852182 h 4048081"/>
                  <a:gd name="connsiteX29" fmla="*/ 2940636 w 4835830"/>
                  <a:gd name="connsiteY29" fmla="*/ 3763907 h 4048081"/>
                  <a:gd name="connsiteX30" fmla="*/ 2667526 w 4835830"/>
                  <a:gd name="connsiteY30" fmla="*/ 4048081 h 4048081"/>
                  <a:gd name="connsiteX31" fmla="*/ 2263799 w 4835830"/>
                  <a:gd name="connsiteY31" fmla="*/ 4048081 h 4048081"/>
                  <a:gd name="connsiteX32" fmla="*/ 1990689 w 4835830"/>
                  <a:gd name="connsiteY32" fmla="*/ 3763907 h 4048081"/>
                  <a:gd name="connsiteX33" fmla="*/ 1990689 w 4835830"/>
                  <a:gd name="connsiteY33" fmla="*/ 2852182 h 4048081"/>
                  <a:gd name="connsiteX34" fmla="*/ 1705705 w 4835830"/>
                  <a:gd name="connsiteY34" fmla="*/ 2568008 h 4048081"/>
                  <a:gd name="connsiteX35" fmla="*/ 1705705 w 4835830"/>
                  <a:gd name="connsiteY35" fmla="*/ 1277385 h 4048081"/>
                  <a:gd name="connsiteX36" fmla="*/ 1990689 w 4835830"/>
                  <a:gd name="connsiteY36" fmla="*/ 993211 h 4048081"/>
                  <a:gd name="connsiteX37" fmla="*/ 4188741 w 4835830"/>
                  <a:gd name="connsiteY37" fmla="*/ 245790 h 4048081"/>
                  <a:gd name="connsiteX38" fmla="*/ 4574990 w 4835830"/>
                  <a:gd name="connsiteY38" fmla="*/ 637055 h 4048081"/>
                  <a:gd name="connsiteX39" fmla="*/ 4188741 w 4835830"/>
                  <a:gd name="connsiteY39" fmla="*/ 1028320 h 4048081"/>
                  <a:gd name="connsiteX40" fmla="*/ 3802492 w 4835830"/>
                  <a:gd name="connsiteY40" fmla="*/ 637055 h 4048081"/>
                  <a:gd name="connsiteX41" fmla="*/ 4188741 w 4835830"/>
                  <a:gd name="connsiteY41" fmla="*/ 245790 h 4048081"/>
                  <a:gd name="connsiteX42" fmla="*/ 2463152 w 4835830"/>
                  <a:gd name="connsiteY42" fmla="*/ 0 h 4048081"/>
                  <a:gd name="connsiteX43" fmla="*/ 2914613 w 4835830"/>
                  <a:gd name="connsiteY43" fmla="*/ 453969 h 4048081"/>
                  <a:gd name="connsiteX44" fmla="*/ 2463152 w 4835830"/>
                  <a:gd name="connsiteY44" fmla="*/ 907938 h 4048081"/>
                  <a:gd name="connsiteX45" fmla="*/ 2011691 w 4835830"/>
                  <a:gd name="connsiteY45" fmla="*/ 453969 h 4048081"/>
                  <a:gd name="connsiteX46" fmla="*/ 2463152 w 4835830"/>
                  <a:gd name="connsiteY46" fmla="*/ 0 h 4048081"/>
                  <a:gd name="connsiteX0" fmla="*/ 3739519 w 4796240"/>
                  <a:gd name="connsiteY0" fmla="*/ 1098549 h 4048081"/>
                  <a:gd name="connsiteX1" fmla="*/ 4558775 w 4796240"/>
                  <a:gd name="connsiteY1" fmla="*/ 1098549 h 4048081"/>
                  <a:gd name="connsiteX2" fmla="*/ 4796240 w 4796240"/>
                  <a:gd name="connsiteY2" fmla="*/ 1335514 h 4048081"/>
                  <a:gd name="connsiteX3" fmla="*/ 4796240 w 4796240"/>
                  <a:gd name="connsiteY3" fmla="*/ 2449249 h 4048081"/>
                  <a:gd name="connsiteX4" fmla="*/ 4558775 w 4796240"/>
                  <a:gd name="connsiteY4" fmla="*/ 2686214 h 4048081"/>
                  <a:gd name="connsiteX5" fmla="*/ 4558775 w 4796240"/>
                  <a:gd name="connsiteY5" fmla="*/ 3480046 h 4048081"/>
                  <a:gd name="connsiteX6" fmla="*/ 4321310 w 4796240"/>
                  <a:gd name="connsiteY6" fmla="*/ 3717011 h 4048081"/>
                  <a:gd name="connsiteX7" fmla="*/ 3965111 w 4796240"/>
                  <a:gd name="connsiteY7" fmla="*/ 3717011 h 4048081"/>
                  <a:gd name="connsiteX8" fmla="*/ 3739519 w 4796240"/>
                  <a:gd name="connsiteY8" fmla="*/ 3480046 h 4048081"/>
                  <a:gd name="connsiteX9" fmla="*/ 3739519 w 4796240"/>
                  <a:gd name="connsiteY9" fmla="*/ 2686214 h 4048081"/>
                  <a:gd name="connsiteX10" fmla="*/ 3502053 w 4796240"/>
                  <a:gd name="connsiteY10" fmla="*/ 2449249 h 4048081"/>
                  <a:gd name="connsiteX11" fmla="*/ 3502053 w 4796240"/>
                  <a:gd name="connsiteY11" fmla="*/ 1335514 h 4048081"/>
                  <a:gd name="connsiteX12" fmla="*/ 3739519 w 4796240"/>
                  <a:gd name="connsiteY12" fmla="*/ 1098549 h 4048081"/>
                  <a:gd name="connsiteX13" fmla="*/ 55905 w 4796240"/>
                  <a:gd name="connsiteY13" fmla="*/ 2449249 h 4048081"/>
                  <a:gd name="connsiteX14" fmla="*/ 1345079 w 4796240"/>
                  <a:gd name="connsiteY14" fmla="*/ 1335514 h 4048081"/>
                  <a:gd name="connsiteX15" fmla="*/ 1345079 w 4796240"/>
                  <a:gd name="connsiteY15" fmla="*/ 2449249 h 4048081"/>
                  <a:gd name="connsiteX16" fmla="*/ 1108533 w 4796240"/>
                  <a:gd name="connsiteY16" fmla="*/ 2686214 h 4048081"/>
                  <a:gd name="connsiteX17" fmla="*/ 1108533 w 4796240"/>
                  <a:gd name="connsiteY17" fmla="*/ 3480046 h 4048081"/>
                  <a:gd name="connsiteX18" fmla="*/ 883815 w 4796240"/>
                  <a:gd name="connsiteY18" fmla="*/ 3717011 h 4048081"/>
                  <a:gd name="connsiteX19" fmla="*/ 528996 w 4796240"/>
                  <a:gd name="connsiteY19" fmla="*/ 3717011 h 4048081"/>
                  <a:gd name="connsiteX20" fmla="*/ 292451 w 4796240"/>
                  <a:gd name="connsiteY20" fmla="*/ 3480046 h 4048081"/>
                  <a:gd name="connsiteX21" fmla="*/ 292451 w 4796240"/>
                  <a:gd name="connsiteY21" fmla="*/ 2686214 h 4048081"/>
                  <a:gd name="connsiteX22" fmla="*/ 55905 w 4796240"/>
                  <a:gd name="connsiteY22" fmla="*/ 2449249 h 4048081"/>
                  <a:gd name="connsiteX23" fmla="*/ 1951099 w 4796240"/>
                  <a:gd name="connsiteY23" fmla="*/ 993211 h 4048081"/>
                  <a:gd name="connsiteX24" fmla="*/ 2901046 w 4796240"/>
                  <a:gd name="connsiteY24" fmla="*/ 993211 h 4048081"/>
                  <a:gd name="connsiteX25" fmla="*/ 3186030 w 4796240"/>
                  <a:gd name="connsiteY25" fmla="*/ 1277385 h 4048081"/>
                  <a:gd name="connsiteX26" fmla="*/ 3186030 w 4796240"/>
                  <a:gd name="connsiteY26" fmla="*/ 2568008 h 4048081"/>
                  <a:gd name="connsiteX27" fmla="*/ 2901046 w 4796240"/>
                  <a:gd name="connsiteY27" fmla="*/ 2852182 h 4048081"/>
                  <a:gd name="connsiteX28" fmla="*/ 2901046 w 4796240"/>
                  <a:gd name="connsiteY28" fmla="*/ 3763907 h 4048081"/>
                  <a:gd name="connsiteX29" fmla="*/ 2627936 w 4796240"/>
                  <a:gd name="connsiteY29" fmla="*/ 4048081 h 4048081"/>
                  <a:gd name="connsiteX30" fmla="*/ 2224209 w 4796240"/>
                  <a:gd name="connsiteY30" fmla="*/ 4048081 h 4048081"/>
                  <a:gd name="connsiteX31" fmla="*/ 1951099 w 4796240"/>
                  <a:gd name="connsiteY31" fmla="*/ 3763907 h 4048081"/>
                  <a:gd name="connsiteX32" fmla="*/ 1951099 w 4796240"/>
                  <a:gd name="connsiteY32" fmla="*/ 2852182 h 4048081"/>
                  <a:gd name="connsiteX33" fmla="*/ 1666115 w 4796240"/>
                  <a:gd name="connsiteY33" fmla="*/ 2568008 h 4048081"/>
                  <a:gd name="connsiteX34" fmla="*/ 1666115 w 4796240"/>
                  <a:gd name="connsiteY34" fmla="*/ 1277385 h 4048081"/>
                  <a:gd name="connsiteX35" fmla="*/ 1951099 w 4796240"/>
                  <a:gd name="connsiteY35" fmla="*/ 993211 h 4048081"/>
                  <a:gd name="connsiteX36" fmla="*/ 4149151 w 4796240"/>
                  <a:gd name="connsiteY36" fmla="*/ 245790 h 4048081"/>
                  <a:gd name="connsiteX37" fmla="*/ 4535400 w 4796240"/>
                  <a:gd name="connsiteY37" fmla="*/ 637055 h 4048081"/>
                  <a:gd name="connsiteX38" fmla="*/ 4149151 w 4796240"/>
                  <a:gd name="connsiteY38" fmla="*/ 1028320 h 4048081"/>
                  <a:gd name="connsiteX39" fmla="*/ 3762902 w 4796240"/>
                  <a:gd name="connsiteY39" fmla="*/ 637055 h 4048081"/>
                  <a:gd name="connsiteX40" fmla="*/ 4149151 w 4796240"/>
                  <a:gd name="connsiteY40" fmla="*/ 245790 h 4048081"/>
                  <a:gd name="connsiteX41" fmla="*/ 2423562 w 4796240"/>
                  <a:gd name="connsiteY41" fmla="*/ 0 h 4048081"/>
                  <a:gd name="connsiteX42" fmla="*/ 2875023 w 4796240"/>
                  <a:gd name="connsiteY42" fmla="*/ 453969 h 4048081"/>
                  <a:gd name="connsiteX43" fmla="*/ 2423562 w 4796240"/>
                  <a:gd name="connsiteY43" fmla="*/ 907938 h 4048081"/>
                  <a:gd name="connsiteX44" fmla="*/ 1972101 w 4796240"/>
                  <a:gd name="connsiteY44" fmla="*/ 453969 h 4048081"/>
                  <a:gd name="connsiteX45" fmla="*/ 2423562 w 4796240"/>
                  <a:gd name="connsiteY45" fmla="*/ 0 h 4048081"/>
                  <a:gd name="connsiteX0" fmla="*/ 3739519 w 4796240"/>
                  <a:gd name="connsiteY0" fmla="*/ 1098549 h 4048081"/>
                  <a:gd name="connsiteX1" fmla="*/ 4558775 w 4796240"/>
                  <a:gd name="connsiteY1" fmla="*/ 1098549 h 4048081"/>
                  <a:gd name="connsiteX2" fmla="*/ 4796240 w 4796240"/>
                  <a:gd name="connsiteY2" fmla="*/ 1335514 h 4048081"/>
                  <a:gd name="connsiteX3" fmla="*/ 4796240 w 4796240"/>
                  <a:gd name="connsiteY3" fmla="*/ 2449249 h 4048081"/>
                  <a:gd name="connsiteX4" fmla="*/ 4558775 w 4796240"/>
                  <a:gd name="connsiteY4" fmla="*/ 2686214 h 4048081"/>
                  <a:gd name="connsiteX5" fmla="*/ 4558775 w 4796240"/>
                  <a:gd name="connsiteY5" fmla="*/ 3480046 h 4048081"/>
                  <a:gd name="connsiteX6" fmla="*/ 4321310 w 4796240"/>
                  <a:gd name="connsiteY6" fmla="*/ 3717011 h 4048081"/>
                  <a:gd name="connsiteX7" fmla="*/ 3965111 w 4796240"/>
                  <a:gd name="connsiteY7" fmla="*/ 3717011 h 4048081"/>
                  <a:gd name="connsiteX8" fmla="*/ 3739519 w 4796240"/>
                  <a:gd name="connsiteY8" fmla="*/ 3480046 h 4048081"/>
                  <a:gd name="connsiteX9" fmla="*/ 3739519 w 4796240"/>
                  <a:gd name="connsiteY9" fmla="*/ 2686214 h 4048081"/>
                  <a:gd name="connsiteX10" fmla="*/ 3502053 w 4796240"/>
                  <a:gd name="connsiteY10" fmla="*/ 2449249 h 4048081"/>
                  <a:gd name="connsiteX11" fmla="*/ 3502053 w 4796240"/>
                  <a:gd name="connsiteY11" fmla="*/ 1335514 h 4048081"/>
                  <a:gd name="connsiteX12" fmla="*/ 3739519 w 4796240"/>
                  <a:gd name="connsiteY12" fmla="*/ 1098549 h 4048081"/>
                  <a:gd name="connsiteX13" fmla="*/ 55905 w 4796240"/>
                  <a:gd name="connsiteY13" fmla="*/ 2449249 h 4048081"/>
                  <a:gd name="connsiteX14" fmla="*/ 1345079 w 4796240"/>
                  <a:gd name="connsiteY14" fmla="*/ 2449249 h 4048081"/>
                  <a:gd name="connsiteX15" fmla="*/ 1108533 w 4796240"/>
                  <a:gd name="connsiteY15" fmla="*/ 2686214 h 4048081"/>
                  <a:gd name="connsiteX16" fmla="*/ 1108533 w 4796240"/>
                  <a:gd name="connsiteY16" fmla="*/ 3480046 h 4048081"/>
                  <a:gd name="connsiteX17" fmla="*/ 883815 w 4796240"/>
                  <a:gd name="connsiteY17" fmla="*/ 3717011 h 4048081"/>
                  <a:gd name="connsiteX18" fmla="*/ 528996 w 4796240"/>
                  <a:gd name="connsiteY18" fmla="*/ 3717011 h 4048081"/>
                  <a:gd name="connsiteX19" fmla="*/ 292451 w 4796240"/>
                  <a:gd name="connsiteY19" fmla="*/ 3480046 h 4048081"/>
                  <a:gd name="connsiteX20" fmla="*/ 292451 w 4796240"/>
                  <a:gd name="connsiteY20" fmla="*/ 2686214 h 4048081"/>
                  <a:gd name="connsiteX21" fmla="*/ 55905 w 4796240"/>
                  <a:gd name="connsiteY21" fmla="*/ 2449249 h 4048081"/>
                  <a:gd name="connsiteX22" fmla="*/ 1951099 w 4796240"/>
                  <a:gd name="connsiteY22" fmla="*/ 993211 h 4048081"/>
                  <a:gd name="connsiteX23" fmla="*/ 2901046 w 4796240"/>
                  <a:gd name="connsiteY23" fmla="*/ 993211 h 4048081"/>
                  <a:gd name="connsiteX24" fmla="*/ 3186030 w 4796240"/>
                  <a:gd name="connsiteY24" fmla="*/ 1277385 h 4048081"/>
                  <a:gd name="connsiteX25" fmla="*/ 3186030 w 4796240"/>
                  <a:gd name="connsiteY25" fmla="*/ 2568008 h 4048081"/>
                  <a:gd name="connsiteX26" fmla="*/ 2901046 w 4796240"/>
                  <a:gd name="connsiteY26" fmla="*/ 2852182 h 4048081"/>
                  <a:gd name="connsiteX27" fmla="*/ 2901046 w 4796240"/>
                  <a:gd name="connsiteY27" fmla="*/ 3763907 h 4048081"/>
                  <a:gd name="connsiteX28" fmla="*/ 2627936 w 4796240"/>
                  <a:gd name="connsiteY28" fmla="*/ 4048081 h 4048081"/>
                  <a:gd name="connsiteX29" fmla="*/ 2224209 w 4796240"/>
                  <a:gd name="connsiteY29" fmla="*/ 4048081 h 4048081"/>
                  <a:gd name="connsiteX30" fmla="*/ 1951099 w 4796240"/>
                  <a:gd name="connsiteY30" fmla="*/ 3763907 h 4048081"/>
                  <a:gd name="connsiteX31" fmla="*/ 1951099 w 4796240"/>
                  <a:gd name="connsiteY31" fmla="*/ 2852182 h 4048081"/>
                  <a:gd name="connsiteX32" fmla="*/ 1666115 w 4796240"/>
                  <a:gd name="connsiteY32" fmla="*/ 2568008 h 4048081"/>
                  <a:gd name="connsiteX33" fmla="*/ 1666115 w 4796240"/>
                  <a:gd name="connsiteY33" fmla="*/ 1277385 h 4048081"/>
                  <a:gd name="connsiteX34" fmla="*/ 1951099 w 4796240"/>
                  <a:gd name="connsiteY34" fmla="*/ 993211 h 4048081"/>
                  <a:gd name="connsiteX35" fmla="*/ 4149151 w 4796240"/>
                  <a:gd name="connsiteY35" fmla="*/ 245790 h 4048081"/>
                  <a:gd name="connsiteX36" fmla="*/ 4535400 w 4796240"/>
                  <a:gd name="connsiteY36" fmla="*/ 637055 h 4048081"/>
                  <a:gd name="connsiteX37" fmla="*/ 4149151 w 4796240"/>
                  <a:gd name="connsiteY37" fmla="*/ 1028320 h 4048081"/>
                  <a:gd name="connsiteX38" fmla="*/ 3762902 w 4796240"/>
                  <a:gd name="connsiteY38" fmla="*/ 637055 h 4048081"/>
                  <a:gd name="connsiteX39" fmla="*/ 4149151 w 4796240"/>
                  <a:gd name="connsiteY39" fmla="*/ 245790 h 4048081"/>
                  <a:gd name="connsiteX40" fmla="*/ 2423562 w 4796240"/>
                  <a:gd name="connsiteY40" fmla="*/ 0 h 4048081"/>
                  <a:gd name="connsiteX41" fmla="*/ 2875023 w 4796240"/>
                  <a:gd name="connsiteY41" fmla="*/ 453969 h 4048081"/>
                  <a:gd name="connsiteX42" fmla="*/ 2423562 w 4796240"/>
                  <a:gd name="connsiteY42" fmla="*/ 907938 h 4048081"/>
                  <a:gd name="connsiteX43" fmla="*/ 1972101 w 4796240"/>
                  <a:gd name="connsiteY43" fmla="*/ 453969 h 4048081"/>
                  <a:gd name="connsiteX44" fmla="*/ 2423562 w 4796240"/>
                  <a:gd name="connsiteY44" fmla="*/ 0 h 4048081"/>
                  <a:gd name="connsiteX0" fmla="*/ 3723781 w 4780502"/>
                  <a:gd name="connsiteY0" fmla="*/ 1098549 h 4048081"/>
                  <a:gd name="connsiteX1" fmla="*/ 4543037 w 4780502"/>
                  <a:gd name="connsiteY1" fmla="*/ 1098549 h 4048081"/>
                  <a:gd name="connsiteX2" fmla="*/ 4780502 w 4780502"/>
                  <a:gd name="connsiteY2" fmla="*/ 1335514 h 4048081"/>
                  <a:gd name="connsiteX3" fmla="*/ 4780502 w 4780502"/>
                  <a:gd name="connsiteY3" fmla="*/ 2449249 h 4048081"/>
                  <a:gd name="connsiteX4" fmla="*/ 4543037 w 4780502"/>
                  <a:gd name="connsiteY4" fmla="*/ 2686214 h 4048081"/>
                  <a:gd name="connsiteX5" fmla="*/ 4543037 w 4780502"/>
                  <a:gd name="connsiteY5" fmla="*/ 3480046 h 4048081"/>
                  <a:gd name="connsiteX6" fmla="*/ 4305572 w 4780502"/>
                  <a:gd name="connsiteY6" fmla="*/ 3717011 h 4048081"/>
                  <a:gd name="connsiteX7" fmla="*/ 3949373 w 4780502"/>
                  <a:gd name="connsiteY7" fmla="*/ 3717011 h 4048081"/>
                  <a:gd name="connsiteX8" fmla="*/ 3723781 w 4780502"/>
                  <a:gd name="connsiteY8" fmla="*/ 3480046 h 4048081"/>
                  <a:gd name="connsiteX9" fmla="*/ 3723781 w 4780502"/>
                  <a:gd name="connsiteY9" fmla="*/ 2686214 h 4048081"/>
                  <a:gd name="connsiteX10" fmla="*/ 3486315 w 4780502"/>
                  <a:gd name="connsiteY10" fmla="*/ 2449249 h 4048081"/>
                  <a:gd name="connsiteX11" fmla="*/ 3486315 w 4780502"/>
                  <a:gd name="connsiteY11" fmla="*/ 1335514 h 4048081"/>
                  <a:gd name="connsiteX12" fmla="*/ 3723781 w 4780502"/>
                  <a:gd name="connsiteY12" fmla="*/ 1098549 h 4048081"/>
                  <a:gd name="connsiteX13" fmla="*/ 40167 w 4780502"/>
                  <a:gd name="connsiteY13" fmla="*/ 2449249 h 4048081"/>
                  <a:gd name="connsiteX14" fmla="*/ 1092795 w 4780502"/>
                  <a:gd name="connsiteY14" fmla="*/ 2686214 h 4048081"/>
                  <a:gd name="connsiteX15" fmla="*/ 1092795 w 4780502"/>
                  <a:gd name="connsiteY15" fmla="*/ 3480046 h 4048081"/>
                  <a:gd name="connsiteX16" fmla="*/ 868077 w 4780502"/>
                  <a:gd name="connsiteY16" fmla="*/ 3717011 h 4048081"/>
                  <a:gd name="connsiteX17" fmla="*/ 513258 w 4780502"/>
                  <a:gd name="connsiteY17" fmla="*/ 3717011 h 4048081"/>
                  <a:gd name="connsiteX18" fmla="*/ 276713 w 4780502"/>
                  <a:gd name="connsiteY18" fmla="*/ 3480046 h 4048081"/>
                  <a:gd name="connsiteX19" fmla="*/ 276713 w 4780502"/>
                  <a:gd name="connsiteY19" fmla="*/ 2686214 h 4048081"/>
                  <a:gd name="connsiteX20" fmla="*/ 40167 w 4780502"/>
                  <a:gd name="connsiteY20" fmla="*/ 2449249 h 4048081"/>
                  <a:gd name="connsiteX21" fmla="*/ 1935361 w 4780502"/>
                  <a:gd name="connsiteY21" fmla="*/ 993211 h 4048081"/>
                  <a:gd name="connsiteX22" fmla="*/ 2885308 w 4780502"/>
                  <a:gd name="connsiteY22" fmla="*/ 993211 h 4048081"/>
                  <a:gd name="connsiteX23" fmla="*/ 3170292 w 4780502"/>
                  <a:gd name="connsiteY23" fmla="*/ 1277385 h 4048081"/>
                  <a:gd name="connsiteX24" fmla="*/ 3170292 w 4780502"/>
                  <a:gd name="connsiteY24" fmla="*/ 2568008 h 4048081"/>
                  <a:gd name="connsiteX25" fmla="*/ 2885308 w 4780502"/>
                  <a:gd name="connsiteY25" fmla="*/ 2852182 h 4048081"/>
                  <a:gd name="connsiteX26" fmla="*/ 2885308 w 4780502"/>
                  <a:gd name="connsiteY26" fmla="*/ 3763907 h 4048081"/>
                  <a:gd name="connsiteX27" fmla="*/ 2612198 w 4780502"/>
                  <a:gd name="connsiteY27" fmla="*/ 4048081 h 4048081"/>
                  <a:gd name="connsiteX28" fmla="*/ 2208471 w 4780502"/>
                  <a:gd name="connsiteY28" fmla="*/ 4048081 h 4048081"/>
                  <a:gd name="connsiteX29" fmla="*/ 1935361 w 4780502"/>
                  <a:gd name="connsiteY29" fmla="*/ 3763907 h 4048081"/>
                  <a:gd name="connsiteX30" fmla="*/ 1935361 w 4780502"/>
                  <a:gd name="connsiteY30" fmla="*/ 2852182 h 4048081"/>
                  <a:gd name="connsiteX31" fmla="*/ 1650377 w 4780502"/>
                  <a:gd name="connsiteY31" fmla="*/ 2568008 h 4048081"/>
                  <a:gd name="connsiteX32" fmla="*/ 1650377 w 4780502"/>
                  <a:gd name="connsiteY32" fmla="*/ 1277385 h 4048081"/>
                  <a:gd name="connsiteX33" fmla="*/ 1935361 w 4780502"/>
                  <a:gd name="connsiteY33" fmla="*/ 993211 h 4048081"/>
                  <a:gd name="connsiteX34" fmla="*/ 4133413 w 4780502"/>
                  <a:gd name="connsiteY34" fmla="*/ 245790 h 4048081"/>
                  <a:gd name="connsiteX35" fmla="*/ 4519662 w 4780502"/>
                  <a:gd name="connsiteY35" fmla="*/ 637055 h 4048081"/>
                  <a:gd name="connsiteX36" fmla="*/ 4133413 w 4780502"/>
                  <a:gd name="connsiteY36" fmla="*/ 1028320 h 4048081"/>
                  <a:gd name="connsiteX37" fmla="*/ 3747164 w 4780502"/>
                  <a:gd name="connsiteY37" fmla="*/ 637055 h 4048081"/>
                  <a:gd name="connsiteX38" fmla="*/ 4133413 w 4780502"/>
                  <a:gd name="connsiteY38" fmla="*/ 245790 h 4048081"/>
                  <a:gd name="connsiteX39" fmla="*/ 2407824 w 4780502"/>
                  <a:gd name="connsiteY39" fmla="*/ 0 h 4048081"/>
                  <a:gd name="connsiteX40" fmla="*/ 2859285 w 4780502"/>
                  <a:gd name="connsiteY40" fmla="*/ 453969 h 4048081"/>
                  <a:gd name="connsiteX41" fmla="*/ 2407824 w 4780502"/>
                  <a:gd name="connsiteY41" fmla="*/ 907938 h 4048081"/>
                  <a:gd name="connsiteX42" fmla="*/ 1956363 w 4780502"/>
                  <a:gd name="connsiteY42" fmla="*/ 453969 h 4048081"/>
                  <a:gd name="connsiteX43" fmla="*/ 2407824 w 4780502"/>
                  <a:gd name="connsiteY43" fmla="*/ 0 h 4048081"/>
                  <a:gd name="connsiteX0" fmla="*/ 3723781 w 4780502"/>
                  <a:gd name="connsiteY0" fmla="*/ 1098549 h 4048081"/>
                  <a:gd name="connsiteX1" fmla="*/ 4543037 w 4780502"/>
                  <a:gd name="connsiteY1" fmla="*/ 1098549 h 4048081"/>
                  <a:gd name="connsiteX2" fmla="*/ 4780502 w 4780502"/>
                  <a:gd name="connsiteY2" fmla="*/ 1335514 h 4048081"/>
                  <a:gd name="connsiteX3" fmla="*/ 4780502 w 4780502"/>
                  <a:gd name="connsiteY3" fmla="*/ 2449249 h 4048081"/>
                  <a:gd name="connsiteX4" fmla="*/ 4543037 w 4780502"/>
                  <a:gd name="connsiteY4" fmla="*/ 2686214 h 4048081"/>
                  <a:gd name="connsiteX5" fmla="*/ 4543037 w 4780502"/>
                  <a:gd name="connsiteY5" fmla="*/ 3480046 h 4048081"/>
                  <a:gd name="connsiteX6" fmla="*/ 4305572 w 4780502"/>
                  <a:gd name="connsiteY6" fmla="*/ 3717011 h 4048081"/>
                  <a:gd name="connsiteX7" fmla="*/ 3949373 w 4780502"/>
                  <a:gd name="connsiteY7" fmla="*/ 3717011 h 4048081"/>
                  <a:gd name="connsiteX8" fmla="*/ 3723781 w 4780502"/>
                  <a:gd name="connsiteY8" fmla="*/ 3480046 h 4048081"/>
                  <a:gd name="connsiteX9" fmla="*/ 3723781 w 4780502"/>
                  <a:gd name="connsiteY9" fmla="*/ 2686214 h 4048081"/>
                  <a:gd name="connsiteX10" fmla="*/ 3486315 w 4780502"/>
                  <a:gd name="connsiteY10" fmla="*/ 2449249 h 4048081"/>
                  <a:gd name="connsiteX11" fmla="*/ 3486315 w 4780502"/>
                  <a:gd name="connsiteY11" fmla="*/ 1335514 h 4048081"/>
                  <a:gd name="connsiteX12" fmla="*/ 3723781 w 4780502"/>
                  <a:gd name="connsiteY12" fmla="*/ 1098549 h 4048081"/>
                  <a:gd name="connsiteX13" fmla="*/ 40167 w 4780502"/>
                  <a:gd name="connsiteY13" fmla="*/ 2449250 h 4048081"/>
                  <a:gd name="connsiteX14" fmla="*/ 1092795 w 4780502"/>
                  <a:gd name="connsiteY14" fmla="*/ 2686214 h 4048081"/>
                  <a:gd name="connsiteX15" fmla="*/ 1092795 w 4780502"/>
                  <a:gd name="connsiteY15" fmla="*/ 3480046 h 4048081"/>
                  <a:gd name="connsiteX16" fmla="*/ 868077 w 4780502"/>
                  <a:gd name="connsiteY16" fmla="*/ 3717011 h 4048081"/>
                  <a:gd name="connsiteX17" fmla="*/ 513258 w 4780502"/>
                  <a:gd name="connsiteY17" fmla="*/ 3717011 h 4048081"/>
                  <a:gd name="connsiteX18" fmla="*/ 276713 w 4780502"/>
                  <a:gd name="connsiteY18" fmla="*/ 3480046 h 4048081"/>
                  <a:gd name="connsiteX19" fmla="*/ 276713 w 4780502"/>
                  <a:gd name="connsiteY19" fmla="*/ 2686214 h 4048081"/>
                  <a:gd name="connsiteX20" fmla="*/ 40167 w 4780502"/>
                  <a:gd name="connsiteY20" fmla="*/ 2449250 h 4048081"/>
                  <a:gd name="connsiteX21" fmla="*/ 1935361 w 4780502"/>
                  <a:gd name="connsiteY21" fmla="*/ 993211 h 4048081"/>
                  <a:gd name="connsiteX22" fmla="*/ 2885308 w 4780502"/>
                  <a:gd name="connsiteY22" fmla="*/ 993211 h 4048081"/>
                  <a:gd name="connsiteX23" fmla="*/ 3170292 w 4780502"/>
                  <a:gd name="connsiteY23" fmla="*/ 1277385 h 4048081"/>
                  <a:gd name="connsiteX24" fmla="*/ 3170292 w 4780502"/>
                  <a:gd name="connsiteY24" fmla="*/ 2568008 h 4048081"/>
                  <a:gd name="connsiteX25" fmla="*/ 2885308 w 4780502"/>
                  <a:gd name="connsiteY25" fmla="*/ 2852182 h 4048081"/>
                  <a:gd name="connsiteX26" fmla="*/ 2885308 w 4780502"/>
                  <a:gd name="connsiteY26" fmla="*/ 3763907 h 4048081"/>
                  <a:gd name="connsiteX27" fmla="*/ 2612198 w 4780502"/>
                  <a:gd name="connsiteY27" fmla="*/ 4048081 h 4048081"/>
                  <a:gd name="connsiteX28" fmla="*/ 2208471 w 4780502"/>
                  <a:gd name="connsiteY28" fmla="*/ 4048081 h 4048081"/>
                  <a:gd name="connsiteX29" fmla="*/ 1935361 w 4780502"/>
                  <a:gd name="connsiteY29" fmla="*/ 3763907 h 4048081"/>
                  <a:gd name="connsiteX30" fmla="*/ 1935361 w 4780502"/>
                  <a:gd name="connsiteY30" fmla="*/ 2852182 h 4048081"/>
                  <a:gd name="connsiteX31" fmla="*/ 1650377 w 4780502"/>
                  <a:gd name="connsiteY31" fmla="*/ 2568008 h 4048081"/>
                  <a:gd name="connsiteX32" fmla="*/ 1650377 w 4780502"/>
                  <a:gd name="connsiteY32" fmla="*/ 1277385 h 4048081"/>
                  <a:gd name="connsiteX33" fmla="*/ 1935361 w 4780502"/>
                  <a:gd name="connsiteY33" fmla="*/ 993211 h 4048081"/>
                  <a:gd name="connsiteX34" fmla="*/ 4133413 w 4780502"/>
                  <a:gd name="connsiteY34" fmla="*/ 245790 h 4048081"/>
                  <a:gd name="connsiteX35" fmla="*/ 4519662 w 4780502"/>
                  <a:gd name="connsiteY35" fmla="*/ 637055 h 4048081"/>
                  <a:gd name="connsiteX36" fmla="*/ 4133413 w 4780502"/>
                  <a:gd name="connsiteY36" fmla="*/ 1028320 h 4048081"/>
                  <a:gd name="connsiteX37" fmla="*/ 3747164 w 4780502"/>
                  <a:gd name="connsiteY37" fmla="*/ 637055 h 4048081"/>
                  <a:gd name="connsiteX38" fmla="*/ 4133413 w 4780502"/>
                  <a:gd name="connsiteY38" fmla="*/ 245790 h 4048081"/>
                  <a:gd name="connsiteX39" fmla="*/ 2407824 w 4780502"/>
                  <a:gd name="connsiteY39" fmla="*/ 0 h 4048081"/>
                  <a:gd name="connsiteX40" fmla="*/ 2859285 w 4780502"/>
                  <a:gd name="connsiteY40" fmla="*/ 453969 h 4048081"/>
                  <a:gd name="connsiteX41" fmla="*/ 2407824 w 4780502"/>
                  <a:gd name="connsiteY41" fmla="*/ 907938 h 4048081"/>
                  <a:gd name="connsiteX42" fmla="*/ 1956363 w 4780502"/>
                  <a:gd name="connsiteY42" fmla="*/ 453969 h 4048081"/>
                  <a:gd name="connsiteX43" fmla="*/ 2407824 w 4780502"/>
                  <a:gd name="connsiteY43" fmla="*/ 0 h 4048081"/>
                  <a:gd name="connsiteX0" fmla="*/ 3447069 w 4503790"/>
                  <a:gd name="connsiteY0" fmla="*/ 1098549 h 4048081"/>
                  <a:gd name="connsiteX1" fmla="*/ 4266325 w 4503790"/>
                  <a:gd name="connsiteY1" fmla="*/ 1098549 h 4048081"/>
                  <a:gd name="connsiteX2" fmla="*/ 4503790 w 4503790"/>
                  <a:gd name="connsiteY2" fmla="*/ 1335514 h 4048081"/>
                  <a:gd name="connsiteX3" fmla="*/ 4503790 w 4503790"/>
                  <a:gd name="connsiteY3" fmla="*/ 2449249 h 4048081"/>
                  <a:gd name="connsiteX4" fmla="*/ 4266325 w 4503790"/>
                  <a:gd name="connsiteY4" fmla="*/ 2686214 h 4048081"/>
                  <a:gd name="connsiteX5" fmla="*/ 4266325 w 4503790"/>
                  <a:gd name="connsiteY5" fmla="*/ 3480046 h 4048081"/>
                  <a:gd name="connsiteX6" fmla="*/ 4028860 w 4503790"/>
                  <a:gd name="connsiteY6" fmla="*/ 3717011 h 4048081"/>
                  <a:gd name="connsiteX7" fmla="*/ 3672661 w 4503790"/>
                  <a:gd name="connsiteY7" fmla="*/ 3717011 h 4048081"/>
                  <a:gd name="connsiteX8" fmla="*/ 3447069 w 4503790"/>
                  <a:gd name="connsiteY8" fmla="*/ 3480046 h 4048081"/>
                  <a:gd name="connsiteX9" fmla="*/ 3447069 w 4503790"/>
                  <a:gd name="connsiteY9" fmla="*/ 2686214 h 4048081"/>
                  <a:gd name="connsiteX10" fmla="*/ 3209603 w 4503790"/>
                  <a:gd name="connsiteY10" fmla="*/ 2449249 h 4048081"/>
                  <a:gd name="connsiteX11" fmla="*/ 3209603 w 4503790"/>
                  <a:gd name="connsiteY11" fmla="*/ 1335514 h 4048081"/>
                  <a:gd name="connsiteX12" fmla="*/ 3447069 w 4503790"/>
                  <a:gd name="connsiteY12" fmla="*/ 1098549 h 4048081"/>
                  <a:gd name="connsiteX13" fmla="*/ 1 w 4503790"/>
                  <a:gd name="connsiteY13" fmla="*/ 2686214 h 4048081"/>
                  <a:gd name="connsiteX14" fmla="*/ 816083 w 4503790"/>
                  <a:gd name="connsiteY14" fmla="*/ 2686214 h 4048081"/>
                  <a:gd name="connsiteX15" fmla="*/ 816083 w 4503790"/>
                  <a:gd name="connsiteY15" fmla="*/ 3480046 h 4048081"/>
                  <a:gd name="connsiteX16" fmla="*/ 591365 w 4503790"/>
                  <a:gd name="connsiteY16" fmla="*/ 3717011 h 4048081"/>
                  <a:gd name="connsiteX17" fmla="*/ 236546 w 4503790"/>
                  <a:gd name="connsiteY17" fmla="*/ 3717011 h 4048081"/>
                  <a:gd name="connsiteX18" fmla="*/ 1 w 4503790"/>
                  <a:gd name="connsiteY18" fmla="*/ 3480046 h 4048081"/>
                  <a:gd name="connsiteX19" fmla="*/ 1 w 4503790"/>
                  <a:gd name="connsiteY19" fmla="*/ 2686214 h 4048081"/>
                  <a:gd name="connsiteX20" fmla="*/ 1658649 w 4503790"/>
                  <a:gd name="connsiteY20" fmla="*/ 993211 h 4048081"/>
                  <a:gd name="connsiteX21" fmla="*/ 2608596 w 4503790"/>
                  <a:gd name="connsiteY21" fmla="*/ 993211 h 4048081"/>
                  <a:gd name="connsiteX22" fmla="*/ 2893580 w 4503790"/>
                  <a:gd name="connsiteY22" fmla="*/ 1277385 h 4048081"/>
                  <a:gd name="connsiteX23" fmla="*/ 2893580 w 4503790"/>
                  <a:gd name="connsiteY23" fmla="*/ 2568008 h 4048081"/>
                  <a:gd name="connsiteX24" fmla="*/ 2608596 w 4503790"/>
                  <a:gd name="connsiteY24" fmla="*/ 2852182 h 4048081"/>
                  <a:gd name="connsiteX25" fmla="*/ 2608596 w 4503790"/>
                  <a:gd name="connsiteY25" fmla="*/ 3763907 h 4048081"/>
                  <a:gd name="connsiteX26" fmla="*/ 2335486 w 4503790"/>
                  <a:gd name="connsiteY26" fmla="*/ 4048081 h 4048081"/>
                  <a:gd name="connsiteX27" fmla="*/ 1931759 w 4503790"/>
                  <a:gd name="connsiteY27" fmla="*/ 4048081 h 4048081"/>
                  <a:gd name="connsiteX28" fmla="*/ 1658649 w 4503790"/>
                  <a:gd name="connsiteY28" fmla="*/ 3763907 h 4048081"/>
                  <a:gd name="connsiteX29" fmla="*/ 1658649 w 4503790"/>
                  <a:gd name="connsiteY29" fmla="*/ 2852182 h 4048081"/>
                  <a:gd name="connsiteX30" fmla="*/ 1373665 w 4503790"/>
                  <a:gd name="connsiteY30" fmla="*/ 2568008 h 4048081"/>
                  <a:gd name="connsiteX31" fmla="*/ 1373665 w 4503790"/>
                  <a:gd name="connsiteY31" fmla="*/ 1277385 h 4048081"/>
                  <a:gd name="connsiteX32" fmla="*/ 1658649 w 4503790"/>
                  <a:gd name="connsiteY32" fmla="*/ 993211 h 4048081"/>
                  <a:gd name="connsiteX33" fmla="*/ 3856701 w 4503790"/>
                  <a:gd name="connsiteY33" fmla="*/ 245790 h 4048081"/>
                  <a:gd name="connsiteX34" fmla="*/ 4242950 w 4503790"/>
                  <a:gd name="connsiteY34" fmla="*/ 637055 h 4048081"/>
                  <a:gd name="connsiteX35" fmla="*/ 3856701 w 4503790"/>
                  <a:gd name="connsiteY35" fmla="*/ 1028320 h 4048081"/>
                  <a:gd name="connsiteX36" fmla="*/ 3470452 w 4503790"/>
                  <a:gd name="connsiteY36" fmla="*/ 637055 h 4048081"/>
                  <a:gd name="connsiteX37" fmla="*/ 3856701 w 4503790"/>
                  <a:gd name="connsiteY37" fmla="*/ 245790 h 4048081"/>
                  <a:gd name="connsiteX38" fmla="*/ 2131112 w 4503790"/>
                  <a:gd name="connsiteY38" fmla="*/ 0 h 4048081"/>
                  <a:gd name="connsiteX39" fmla="*/ 2582573 w 4503790"/>
                  <a:gd name="connsiteY39" fmla="*/ 453969 h 4048081"/>
                  <a:gd name="connsiteX40" fmla="*/ 2131112 w 4503790"/>
                  <a:gd name="connsiteY40" fmla="*/ 907938 h 4048081"/>
                  <a:gd name="connsiteX41" fmla="*/ 1679651 w 4503790"/>
                  <a:gd name="connsiteY41" fmla="*/ 453969 h 4048081"/>
                  <a:gd name="connsiteX42" fmla="*/ 2131112 w 4503790"/>
                  <a:gd name="connsiteY42" fmla="*/ 0 h 4048081"/>
                  <a:gd name="connsiteX0" fmla="*/ 3464590 w 4521311"/>
                  <a:gd name="connsiteY0" fmla="*/ 1098549 h 4048081"/>
                  <a:gd name="connsiteX1" fmla="*/ 4283846 w 4521311"/>
                  <a:gd name="connsiteY1" fmla="*/ 1098549 h 4048081"/>
                  <a:gd name="connsiteX2" fmla="*/ 4521311 w 4521311"/>
                  <a:gd name="connsiteY2" fmla="*/ 1335514 h 4048081"/>
                  <a:gd name="connsiteX3" fmla="*/ 4521311 w 4521311"/>
                  <a:gd name="connsiteY3" fmla="*/ 2449249 h 4048081"/>
                  <a:gd name="connsiteX4" fmla="*/ 4283846 w 4521311"/>
                  <a:gd name="connsiteY4" fmla="*/ 2686214 h 4048081"/>
                  <a:gd name="connsiteX5" fmla="*/ 4283846 w 4521311"/>
                  <a:gd name="connsiteY5" fmla="*/ 3480046 h 4048081"/>
                  <a:gd name="connsiteX6" fmla="*/ 4046381 w 4521311"/>
                  <a:gd name="connsiteY6" fmla="*/ 3717011 h 4048081"/>
                  <a:gd name="connsiteX7" fmla="*/ 3690182 w 4521311"/>
                  <a:gd name="connsiteY7" fmla="*/ 3717011 h 4048081"/>
                  <a:gd name="connsiteX8" fmla="*/ 3464590 w 4521311"/>
                  <a:gd name="connsiteY8" fmla="*/ 3480046 h 4048081"/>
                  <a:gd name="connsiteX9" fmla="*/ 3464590 w 4521311"/>
                  <a:gd name="connsiteY9" fmla="*/ 2686214 h 4048081"/>
                  <a:gd name="connsiteX10" fmla="*/ 3227124 w 4521311"/>
                  <a:gd name="connsiteY10" fmla="*/ 2449249 h 4048081"/>
                  <a:gd name="connsiteX11" fmla="*/ 3227124 w 4521311"/>
                  <a:gd name="connsiteY11" fmla="*/ 1335514 h 4048081"/>
                  <a:gd name="connsiteX12" fmla="*/ 3464590 w 4521311"/>
                  <a:gd name="connsiteY12" fmla="*/ 1098549 h 4048081"/>
                  <a:gd name="connsiteX13" fmla="*/ 17521 w 4521311"/>
                  <a:gd name="connsiteY13" fmla="*/ 2686214 h 4048081"/>
                  <a:gd name="connsiteX14" fmla="*/ 833604 w 4521311"/>
                  <a:gd name="connsiteY14" fmla="*/ 2686214 h 4048081"/>
                  <a:gd name="connsiteX15" fmla="*/ 833604 w 4521311"/>
                  <a:gd name="connsiteY15" fmla="*/ 3480046 h 4048081"/>
                  <a:gd name="connsiteX16" fmla="*/ 608886 w 4521311"/>
                  <a:gd name="connsiteY16" fmla="*/ 3717011 h 4048081"/>
                  <a:gd name="connsiteX17" fmla="*/ 254067 w 4521311"/>
                  <a:gd name="connsiteY17" fmla="*/ 3717011 h 4048081"/>
                  <a:gd name="connsiteX18" fmla="*/ 17522 w 4521311"/>
                  <a:gd name="connsiteY18" fmla="*/ 3480046 h 4048081"/>
                  <a:gd name="connsiteX19" fmla="*/ 17521 w 4521311"/>
                  <a:gd name="connsiteY19" fmla="*/ 2686214 h 4048081"/>
                  <a:gd name="connsiteX20" fmla="*/ 1676170 w 4521311"/>
                  <a:gd name="connsiteY20" fmla="*/ 993211 h 4048081"/>
                  <a:gd name="connsiteX21" fmla="*/ 2626117 w 4521311"/>
                  <a:gd name="connsiteY21" fmla="*/ 993211 h 4048081"/>
                  <a:gd name="connsiteX22" fmla="*/ 2911101 w 4521311"/>
                  <a:gd name="connsiteY22" fmla="*/ 1277385 h 4048081"/>
                  <a:gd name="connsiteX23" fmla="*/ 2911101 w 4521311"/>
                  <a:gd name="connsiteY23" fmla="*/ 2568008 h 4048081"/>
                  <a:gd name="connsiteX24" fmla="*/ 2626117 w 4521311"/>
                  <a:gd name="connsiteY24" fmla="*/ 2852182 h 4048081"/>
                  <a:gd name="connsiteX25" fmla="*/ 2626117 w 4521311"/>
                  <a:gd name="connsiteY25" fmla="*/ 3763907 h 4048081"/>
                  <a:gd name="connsiteX26" fmla="*/ 2353007 w 4521311"/>
                  <a:gd name="connsiteY26" fmla="*/ 4048081 h 4048081"/>
                  <a:gd name="connsiteX27" fmla="*/ 1949280 w 4521311"/>
                  <a:gd name="connsiteY27" fmla="*/ 4048081 h 4048081"/>
                  <a:gd name="connsiteX28" fmla="*/ 1676170 w 4521311"/>
                  <a:gd name="connsiteY28" fmla="*/ 3763907 h 4048081"/>
                  <a:gd name="connsiteX29" fmla="*/ 1676170 w 4521311"/>
                  <a:gd name="connsiteY29" fmla="*/ 2852182 h 4048081"/>
                  <a:gd name="connsiteX30" fmla="*/ 1391186 w 4521311"/>
                  <a:gd name="connsiteY30" fmla="*/ 2568008 h 4048081"/>
                  <a:gd name="connsiteX31" fmla="*/ 1391186 w 4521311"/>
                  <a:gd name="connsiteY31" fmla="*/ 1277385 h 4048081"/>
                  <a:gd name="connsiteX32" fmla="*/ 1676170 w 4521311"/>
                  <a:gd name="connsiteY32" fmla="*/ 993211 h 4048081"/>
                  <a:gd name="connsiteX33" fmla="*/ 3874222 w 4521311"/>
                  <a:gd name="connsiteY33" fmla="*/ 245790 h 4048081"/>
                  <a:gd name="connsiteX34" fmla="*/ 4260471 w 4521311"/>
                  <a:gd name="connsiteY34" fmla="*/ 637055 h 4048081"/>
                  <a:gd name="connsiteX35" fmla="*/ 3874222 w 4521311"/>
                  <a:gd name="connsiteY35" fmla="*/ 1028320 h 4048081"/>
                  <a:gd name="connsiteX36" fmla="*/ 3487973 w 4521311"/>
                  <a:gd name="connsiteY36" fmla="*/ 637055 h 4048081"/>
                  <a:gd name="connsiteX37" fmla="*/ 3874222 w 4521311"/>
                  <a:gd name="connsiteY37" fmla="*/ 245790 h 4048081"/>
                  <a:gd name="connsiteX38" fmla="*/ 2148633 w 4521311"/>
                  <a:gd name="connsiteY38" fmla="*/ 0 h 4048081"/>
                  <a:gd name="connsiteX39" fmla="*/ 2600094 w 4521311"/>
                  <a:gd name="connsiteY39" fmla="*/ 453969 h 4048081"/>
                  <a:gd name="connsiteX40" fmla="*/ 2148633 w 4521311"/>
                  <a:gd name="connsiteY40" fmla="*/ 907938 h 4048081"/>
                  <a:gd name="connsiteX41" fmla="*/ 1697172 w 4521311"/>
                  <a:gd name="connsiteY41" fmla="*/ 453969 h 4048081"/>
                  <a:gd name="connsiteX42" fmla="*/ 2148633 w 4521311"/>
                  <a:gd name="connsiteY42" fmla="*/ 0 h 4048081"/>
                  <a:gd name="connsiteX0" fmla="*/ 3464590 w 4521311"/>
                  <a:gd name="connsiteY0" fmla="*/ 1098549 h 4048081"/>
                  <a:gd name="connsiteX1" fmla="*/ 4283846 w 4521311"/>
                  <a:gd name="connsiteY1" fmla="*/ 1098549 h 4048081"/>
                  <a:gd name="connsiteX2" fmla="*/ 4521311 w 4521311"/>
                  <a:gd name="connsiteY2" fmla="*/ 1335514 h 4048081"/>
                  <a:gd name="connsiteX3" fmla="*/ 4521311 w 4521311"/>
                  <a:gd name="connsiteY3" fmla="*/ 2449249 h 4048081"/>
                  <a:gd name="connsiteX4" fmla="*/ 4283846 w 4521311"/>
                  <a:gd name="connsiteY4" fmla="*/ 2686214 h 4048081"/>
                  <a:gd name="connsiteX5" fmla="*/ 4283846 w 4521311"/>
                  <a:gd name="connsiteY5" fmla="*/ 3480046 h 4048081"/>
                  <a:gd name="connsiteX6" fmla="*/ 4046381 w 4521311"/>
                  <a:gd name="connsiteY6" fmla="*/ 3717011 h 4048081"/>
                  <a:gd name="connsiteX7" fmla="*/ 3690182 w 4521311"/>
                  <a:gd name="connsiteY7" fmla="*/ 3717011 h 4048081"/>
                  <a:gd name="connsiteX8" fmla="*/ 3464590 w 4521311"/>
                  <a:gd name="connsiteY8" fmla="*/ 3480046 h 4048081"/>
                  <a:gd name="connsiteX9" fmla="*/ 3464590 w 4521311"/>
                  <a:gd name="connsiteY9" fmla="*/ 2686214 h 4048081"/>
                  <a:gd name="connsiteX10" fmla="*/ 3227124 w 4521311"/>
                  <a:gd name="connsiteY10" fmla="*/ 2449249 h 4048081"/>
                  <a:gd name="connsiteX11" fmla="*/ 3227124 w 4521311"/>
                  <a:gd name="connsiteY11" fmla="*/ 1335514 h 4048081"/>
                  <a:gd name="connsiteX12" fmla="*/ 3464590 w 4521311"/>
                  <a:gd name="connsiteY12" fmla="*/ 1098549 h 4048081"/>
                  <a:gd name="connsiteX13" fmla="*/ 17521 w 4521311"/>
                  <a:gd name="connsiteY13" fmla="*/ 2686214 h 4048081"/>
                  <a:gd name="connsiteX14" fmla="*/ 833604 w 4521311"/>
                  <a:gd name="connsiteY14" fmla="*/ 2686214 h 4048081"/>
                  <a:gd name="connsiteX15" fmla="*/ 833604 w 4521311"/>
                  <a:gd name="connsiteY15" fmla="*/ 3480046 h 4048081"/>
                  <a:gd name="connsiteX16" fmla="*/ 608886 w 4521311"/>
                  <a:gd name="connsiteY16" fmla="*/ 3717011 h 4048081"/>
                  <a:gd name="connsiteX17" fmla="*/ 254067 w 4521311"/>
                  <a:gd name="connsiteY17" fmla="*/ 3717011 h 4048081"/>
                  <a:gd name="connsiteX18" fmla="*/ 17522 w 4521311"/>
                  <a:gd name="connsiteY18" fmla="*/ 3480046 h 4048081"/>
                  <a:gd name="connsiteX19" fmla="*/ 17521 w 4521311"/>
                  <a:gd name="connsiteY19" fmla="*/ 2686214 h 4048081"/>
                  <a:gd name="connsiteX20" fmla="*/ 1676170 w 4521311"/>
                  <a:gd name="connsiteY20" fmla="*/ 993211 h 4048081"/>
                  <a:gd name="connsiteX21" fmla="*/ 2626117 w 4521311"/>
                  <a:gd name="connsiteY21" fmla="*/ 993211 h 4048081"/>
                  <a:gd name="connsiteX22" fmla="*/ 2911101 w 4521311"/>
                  <a:gd name="connsiteY22" fmla="*/ 1277385 h 4048081"/>
                  <a:gd name="connsiteX23" fmla="*/ 2911101 w 4521311"/>
                  <a:gd name="connsiteY23" fmla="*/ 2568008 h 4048081"/>
                  <a:gd name="connsiteX24" fmla="*/ 2626117 w 4521311"/>
                  <a:gd name="connsiteY24" fmla="*/ 2852182 h 4048081"/>
                  <a:gd name="connsiteX25" fmla="*/ 2626117 w 4521311"/>
                  <a:gd name="connsiteY25" fmla="*/ 3763907 h 4048081"/>
                  <a:gd name="connsiteX26" fmla="*/ 2353007 w 4521311"/>
                  <a:gd name="connsiteY26" fmla="*/ 4048081 h 4048081"/>
                  <a:gd name="connsiteX27" fmla="*/ 1949280 w 4521311"/>
                  <a:gd name="connsiteY27" fmla="*/ 4048081 h 4048081"/>
                  <a:gd name="connsiteX28" fmla="*/ 1676170 w 4521311"/>
                  <a:gd name="connsiteY28" fmla="*/ 3763907 h 4048081"/>
                  <a:gd name="connsiteX29" fmla="*/ 1676170 w 4521311"/>
                  <a:gd name="connsiteY29" fmla="*/ 2852182 h 4048081"/>
                  <a:gd name="connsiteX30" fmla="*/ 1391186 w 4521311"/>
                  <a:gd name="connsiteY30" fmla="*/ 2568008 h 4048081"/>
                  <a:gd name="connsiteX31" fmla="*/ 1391186 w 4521311"/>
                  <a:gd name="connsiteY31" fmla="*/ 1277385 h 4048081"/>
                  <a:gd name="connsiteX32" fmla="*/ 1676170 w 4521311"/>
                  <a:gd name="connsiteY32" fmla="*/ 993211 h 4048081"/>
                  <a:gd name="connsiteX33" fmla="*/ 3874222 w 4521311"/>
                  <a:gd name="connsiteY33" fmla="*/ 245790 h 4048081"/>
                  <a:gd name="connsiteX34" fmla="*/ 4260471 w 4521311"/>
                  <a:gd name="connsiteY34" fmla="*/ 637055 h 4048081"/>
                  <a:gd name="connsiteX35" fmla="*/ 3874222 w 4521311"/>
                  <a:gd name="connsiteY35" fmla="*/ 1028320 h 4048081"/>
                  <a:gd name="connsiteX36" fmla="*/ 3487973 w 4521311"/>
                  <a:gd name="connsiteY36" fmla="*/ 637055 h 4048081"/>
                  <a:gd name="connsiteX37" fmla="*/ 3874222 w 4521311"/>
                  <a:gd name="connsiteY37" fmla="*/ 245790 h 4048081"/>
                  <a:gd name="connsiteX38" fmla="*/ 2148633 w 4521311"/>
                  <a:gd name="connsiteY38" fmla="*/ 0 h 4048081"/>
                  <a:gd name="connsiteX39" fmla="*/ 2600094 w 4521311"/>
                  <a:gd name="connsiteY39" fmla="*/ 453969 h 4048081"/>
                  <a:gd name="connsiteX40" fmla="*/ 2148633 w 4521311"/>
                  <a:gd name="connsiteY40" fmla="*/ 907938 h 4048081"/>
                  <a:gd name="connsiteX41" fmla="*/ 1697172 w 4521311"/>
                  <a:gd name="connsiteY41" fmla="*/ 453969 h 4048081"/>
                  <a:gd name="connsiteX42" fmla="*/ 2148633 w 4521311"/>
                  <a:gd name="connsiteY42" fmla="*/ 0 h 4048081"/>
                  <a:gd name="connsiteX0" fmla="*/ 3464590 w 4521311"/>
                  <a:gd name="connsiteY0" fmla="*/ 1098549 h 4048081"/>
                  <a:gd name="connsiteX1" fmla="*/ 4283846 w 4521311"/>
                  <a:gd name="connsiteY1" fmla="*/ 1098549 h 4048081"/>
                  <a:gd name="connsiteX2" fmla="*/ 4521311 w 4521311"/>
                  <a:gd name="connsiteY2" fmla="*/ 1335514 h 4048081"/>
                  <a:gd name="connsiteX3" fmla="*/ 4521311 w 4521311"/>
                  <a:gd name="connsiteY3" fmla="*/ 2449249 h 4048081"/>
                  <a:gd name="connsiteX4" fmla="*/ 4283846 w 4521311"/>
                  <a:gd name="connsiteY4" fmla="*/ 2686214 h 4048081"/>
                  <a:gd name="connsiteX5" fmla="*/ 4283846 w 4521311"/>
                  <a:gd name="connsiteY5" fmla="*/ 3480046 h 4048081"/>
                  <a:gd name="connsiteX6" fmla="*/ 4046381 w 4521311"/>
                  <a:gd name="connsiteY6" fmla="*/ 3717011 h 4048081"/>
                  <a:gd name="connsiteX7" fmla="*/ 3690182 w 4521311"/>
                  <a:gd name="connsiteY7" fmla="*/ 3717011 h 4048081"/>
                  <a:gd name="connsiteX8" fmla="*/ 3464590 w 4521311"/>
                  <a:gd name="connsiteY8" fmla="*/ 3480046 h 4048081"/>
                  <a:gd name="connsiteX9" fmla="*/ 3464590 w 4521311"/>
                  <a:gd name="connsiteY9" fmla="*/ 2686214 h 4048081"/>
                  <a:gd name="connsiteX10" fmla="*/ 3227124 w 4521311"/>
                  <a:gd name="connsiteY10" fmla="*/ 2449249 h 4048081"/>
                  <a:gd name="connsiteX11" fmla="*/ 3227124 w 4521311"/>
                  <a:gd name="connsiteY11" fmla="*/ 1335514 h 4048081"/>
                  <a:gd name="connsiteX12" fmla="*/ 3464590 w 4521311"/>
                  <a:gd name="connsiteY12" fmla="*/ 1098549 h 4048081"/>
                  <a:gd name="connsiteX13" fmla="*/ 17521 w 4521311"/>
                  <a:gd name="connsiteY13" fmla="*/ 2686214 h 4048081"/>
                  <a:gd name="connsiteX14" fmla="*/ 833604 w 4521311"/>
                  <a:gd name="connsiteY14" fmla="*/ 2686214 h 4048081"/>
                  <a:gd name="connsiteX15" fmla="*/ 833604 w 4521311"/>
                  <a:gd name="connsiteY15" fmla="*/ 3480046 h 4048081"/>
                  <a:gd name="connsiteX16" fmla="*/ 608886 w 4521311"/>
                  <a:gd name="connsiteY16" fmla="*/ 3717011 h 4048081"/>
                  <a:gd name="connsiteX17" fmla="*/ 254067 w 4521311"/>
                  <a:gd name="connsiteY17" fmla="*/ 3717011 h 4048081"/>
                  <a:gd name="connsiteX18" fmla="*/ 17522 w 4521311"/>
                  <a:gd name="connsiteY18" fmla="*/ 3480046 h 4048081"/>
                  <a:gd name="connsiteX19" fmla="*/ 17521 w 4521311"/>
                  <a:gd name="connsiteY19" fmla="*/ 2686214 h 4048081"/>
                  <a:gd name="connsiteX20" fmla="*/ 1676170 w 4521311"/>
                  <a:gd name="connsiteY20" fmla="*/ 993211 h 4048081"/>
                  <a:gd name="connsiteX21" fmla="*/ 2626117 w 4521311"/>
                  <a:gd name="connsiteY21" fmla="*/ 993211 h 4048081"/>
                  <a:gd name="connsiteX22" fmla="*/ 2911101 w 4521311"/>
                  <a:gd name="connsiteY22" fmla="*/ 1277385 h 4048081"/>
                  <a:gd name="connsiteX23" fmla="*/ 2911101 w 4521311"/>
                  <a:gd name="connsiteY23" fmla="*/ 2568008 h 4048081"/>
                  <a:gd name="connsiteX24" fmla="*/ 2626117 w 4521311"/>
                  <a:gd name="connsiteY24" fmla="*/ 2852182 h 4048081"/>
                  <a:gd name="connsiteX25" fmla="*/ 2626117 w 4521311"/>
                  <a:gd name="connsiteY25" fmla="*/ 3763907 h 4048081"/>
                  <a:gd name="connsiteX26" fmla="*/ 2353007 w 4521311"/>
                  <a:gd name="connsiteY26" fmla="*/ 4048081 h 4048081"/>
                  <a:gd name="connsiteX27" fmla="*/ 1949280 w 4521311"/>
                  <a:gd name="connsiteY27" fmla="*/ 4048081 h 4048081"/>
                  <a:gd name="connsiteX28" fmla="*/ 1676170 w 4521311"/>
                  <a:gd name="connsiteY28" fmla="*/ 3763907 h 4048081"/>
                  <a:gd name="connsiteX29" fmla="*/ 1676170 w 4521311"/>
                  <a:gd name="connsiteY29" fmla="*/ 2852182 h 4048081"/>
                  <a:gd name="connsiteX30" fmla="*/ 1391186 w 4521311"/>
                  <a:gd name="connsiteY30" fmla="*/ 2568008 h 4048081"/>
                  <a:gd name="connsiteX31" fmla="*/ 1391186 w 4521311"/>
                  <a:gd name="connsiteY31" fmla="*/ 1277385 h 4048081"/>
                  <a:gd name="connsiteX32" fmla="*/ 1676170 w 4521311"/>
                  <a:gd name="connsiteY32" fmla="*/ 993211 h 4048081"/>
                  <a:gd name="connsiteX33" fmla="*/ 3874222 w 4521311"/>
                  <a:gd name="connsiteY33" fmla="*/ 245790 h 4048081"/>
                  <a:gd name="connsiteX34" fmla="*/ 4260471 w 4521311"/>
                  <a:gd name="connsiteY34" fmla="*/ 637055 h 4048081"/>
                  <a:gd name="connsiteX35" fmla="*/ 3874222 w 4521311"/>
                  <a:gd name="connsiteY35" fmla="*/ 1028320 h 4048081"/>
                  <a:gd name="connsiteX36" fmla="*/ 3487973 w 4521311"/>
                  <a:gd name="connsiteY36" fmla="*/ 637055 h 4048081"/>
                  <a:gd name="connsiteX37" fmla="*/ 3874222 w 4521311"/>
                  <a:gd name="connsiteY37" fmla="*/ 245790 h 4048081"/>
                  <a:gd name="connsiteX38" fmla="*/ 2148633 w 4521311"/>
                  <a:gd name="connsiteY38" fmla="*/ 0 h 4048081"/>
                  <a:gd name="connsiteX39" fmla="*/ 2600094 w 4521311"/>
                  <a:gd name="connsiteY39" fmla="*/ 453969 h 4048081"/>
                  <a:gd name="connsiteX40" fmla="*/ 2148633 w 4521311"/>
                  <a:gd name="connsiteY40" fmla="*/ 907938 h 4048081"/>
                  <a:gd name="connsiteX41" fmla="*/ 1697172 w 4521311"/>
                  <a:gd name="connsiteY41" fmla="*/ 453969 h 4048081"/>
                  <a:gd name="connsiteX42" fmla="*/ 2148633 w 4521311"/>
                  <a:gd name="connsiteY42" fmla="*/ 0 h 4048081"/>
                  <a:gd name="connsiteX0" fmla="*/ 3464590 w 4521311"/>
                  <a:gd name="connsiteY0" fmla="*/ 1098549 h 4048081"/>
                  <a:gd name="connsiteX1" fmla="*/ 4283846 w 4521311"/>
                  <a:gd name="connsiteY1" fmla="*/ 1098549 h 4048081"/>
                  <a:gd name="connsiteX2" fmla="*/ 4521311 w 4521311"/>
                  <a:gd name="connsiteY2" fmla="*/ 1335514 h 4048081"/>
                  <a:gd name="connsiteX3" fmla="*/ 4521311 w 4521311"/>
                  <a:gd name="connsiteY3" fmla="*/ 2449249 h 4048081"/>
                  <a:gd name="connsiteX4" fmla="*/ 4283846 w 4521311"/>
                  <a:gd name="connsiteY4" fmla="*/ 2686214 h 4048081"/>
                  <a:gd name="connsiteX5" fmla="*/ 4283846 w 4521311"/>
                  <a:gd name="connsiteY5" fmla="*/ 3480046 h 4048081"/>
                  <a:gd name="connsiteX6" fmla="*/ 4046381 w 4521311"/>
                  <a:gd name="connsiteY6" fmla="*/ 3717011 h 4048081"/>
                  <a:gd name="connsiteX7" fmla="*/ 3690182 w 4521311"/>
                  <a:gd name="connsiteY7" fmla="*/ 3717011 h 4048081"/>
                  <a:gd name="connsiteX8" fmla="*/ 3464590 w 4521311"/>
                  <a:gd name="connsiteY8" fmla="*/ 3480046 h 4048081"/>
                  <a:gd name="connsiteX9" fmla="*/ 3464590 w 4521311"/>
                  <a:gd name="connsiteY9" fmla="*/ 2686214 h 4048081"/>
                  <a:gd name="connsiteX10" fmla="*/ 3227124 w 4521311"/>
                  <a:gd name="connsiteY10" fmla="*/ 2449249 h 4048081"/>
                  <a:gd name="connsiteX11" fmla="*/ 3227124 w 4521311"/>
                  <a:gd name="connsiteY11" fmla="*/ 1335514 h 4048081"/>
                  <a:gd name="connsiteX12" fmla="*/ 3464590 w 4521311"/>
                  <a:gd name="connsiteY12" fmla="*/ 1098549 h 4048081"/>
                  <a:gd name="connsiteX13" fmla="*/ 17521 w 4521311"/>
                  <a:gd name="connsiteY13" fmla="*/ 2686214 h 4048081"/>
                  <a:gd name="connsiteX14" fmla="*/ 833604 w 4521311"/>
                  <a:gd name="connsiteY14" fmla="*/ 2686214 h 4048081"/>
                  <a:gd name="connsiteX15" fmla="*/ 833604 w 4521311"/>
                  <a:gd name="connsiteY15" fmla="*/ 3480046 h 4048081"/>
                  <a:gd name="connsiteX16" fmla="*/ 608886 w 4521311"/>
                  <a:gd name="connsiteY16" fmla="*/ 3717011 h 4048081"/>
                  <a:gd name="connsiteX17" fmla="*/ 254067 w 4521311"/>
                  <a:gd name="connsiteY17" fmla="*/ 3717011 h 4048081"/>
                  <a:gd name="connsiteX18" fmla="*/ 17522 w 4521311"/>
                  <a:gd name="connsiteY18" fmla="*/ 3480046 h 4048081"/>
                  <a:gd name="connsiteX19" fmla="*/ 17521 w 4521311"/>
                  <a:gd name="connsiteY19" fmla="*/ 2686214 h 4048081"/>
                  <a:gd name="connsiteX20" fmla="*/ 1676170 w 4521311"/>
                  <a:gd name="connsiteY20" fmla="*/ 993211 h 4048081"/>
                  <a:gd name="connsiteX21" fmla="*/ 2626117 w 4521311"/>
                  <a:gd name="connsiteY21" fmla="*/ 993211 h 4048081"/>
                  <a:gd name="connsiteX22" fmla="*/ 2911101 w 4521311"/>
                  <a:gd name="connsiteY22" fmla="*/ 1277385 h 4048081"/>
                  <a:gd name="connsiteX23" fmla="*/ 2911101 w 4521311"/>
                  <a:gd name="connsiteY23" fmla="*/ 2568008 h 4048081"/>
                  <a:gd name="connsiteX24" fmla="*/ 2626117 w 4521311"/>
                  <a:gd name="connsiteY24" fmla="*/ 2852182 h 4048081"/>
                  <a:gd name="connsiteX25" fmla="*/ 2626117 w 4521311"/>
                  <a:gd name="connsiteY25" fmla="*/ 3763907 h 4048081"/>
                  <a:gd name="connsiteX26" fmla="*/ 2353007 w 4521311"/>
                  <a:gd name="connsiteY26" fmla="*/ 4048081 h 4048081"/>
                  <a:gd name="connsiteX27" fmla="*/ 1949280 w 4521311"/>
                  <a:gd name="connsiteY27" fmla="*/ 4048081 h 4048081"/>
                  <a:gd name="connsiteX28" fmla="*/ 1676170 w 4521311"/>
                  <a:gd name="connsiteY28" fmla="*/ 3763907 h 4048081"/>
                  <a:gd name="connsiteX29" fmla="*/ 1676170 w 4521311"/>
                  <a:gd name="connsiteY29" fmla="*/ 2852182 h 4048081"/>
                  <a:gd name="connsiteX30" fmla="*/ 1391186 w 4521311"/>
                  <a:gd name="connsiteY30" fmla="*/ 2568008 h 4048081"/>
                  <a:gd name="connsiteX31" fmla="*/ 1391186 w 4521311"/>
                  <a:gd name="connsiteY31" fmla="*/ 1277385 h 4048081"/>
                  <a:gd name="connsiteX32" fmla="*/ 1676170 w 4521311"/>
                  <a:gd name="connsiteY32" fmla="*/ 993211 h 4048081"/>
                  <a:gd name="connsiteX33" fmla="*/ 3874222 w 4521311"/>
                  <a:gd name="connsiteY33" fmla="*/ 245790 h 4048081"/>
                  <a:gd name="connsiteX34" fmla="*/ 4260471 w 4521311"/>
                  <a:gd name="connsiteY34" fmla="*/ 637055 h 4048081"/>
                  <a:gd name="connsiteX35" fmla="*/ 3874222 w 4521311"/>
                  <a:gd name="connsiteY35" fmla="*/ 1028320 h 4048081"/>
                  <a:gd name="connsiteX36" fmla="*/ 3487973 w 4521311"/>
                  <a:gd name="connsiteY36" fmla="*/ 637055 h 4048081"/>
                  <a:gd name="connsiteX37" fmla="*/ 3874222 w 4521311"/>
                  <a:gd name="connsiteY37" fmla="*/ 245790 h 4048081"/>
                  <a:gd name="connsiteX38" fmla="*/ 2148633 w 4521311"/>
                  <a:gd name="connsiteY38" fmla="*/ 0 h 4048081"/>
                  <a:gd name="connsiteX39" fmla="*/ 2600094 w 4521311"/>
                  <a:gd name="connsiteY39" fmla="*/ 453969 h 4048081"/>
                  <a:gd name="connsiteX40" fmla="*/ 2148633 w 4521311"/>
                  <a:gd name="connsiteY40" fmla="*/ 907938 h 4048081"/>
                  <a:gd name="connsiteX41" fmla="*/ 1697172 w 4521311"/>
                  <a:gd name="connsiteY41" fmla="*/ 453969 h 4048081"/>
                  <a:gd name="connsiteX42" fmla="*/ 2148633 w 4521311"/>
                  <a:gd name="connsiteY42" fmla="*/ 0 h 4048081"/>
                  <a:gd name="connsiteX0" fmla="*/ 3464590 w 4521311"/>
                  <a:gd name="connsiteY0" fmla="*/ 1098549 h 4048081"/>
                  <a:gd name="connsiteX1" fmla="*/ 4283846 w 4521311"/>
                  <a:gd name="connsiteY1" fmla="*/ 1098549 h 4048081"/>
                  <a:gd name="connsiteX2" fmla="*/ 4521311 w 4521311"/>
                  <a:gd name="connsiteY2" fmla="*/ 1335514 h 4048081"/>
                  <a:gd name="connsiteX3" fmla="*/ 4521311 w 4521311"/>
                  <a:gd name="connsiteY3" fmla="*/ 2449249 h 4048081"/>
                  <a:gd name="connsiteX4" fmla="*/ 4283846 w 4521311"/>
                  <a:gd name="connsiteY4" fmla="*/ 2686214 h 4048081"/>
                  <a:gd name="connsiteX5" fmla="*/ 4283846 w 4521311"/>
                  <a:gd name="connsiteY5" fmla="*/ 3480046 h 4048081"/>
                  <a:gd name="connsiteX6" fmla="*/ 4046381 w 4521311"/>
                  <a:gd name="connsiteY6" fmla="*/ 3717011 h 4048081"/>
                  <a:gd name="connsiteX7" fmla="*/ 3690182 w 4521311"/>
                  <a:gd name="connsiteY7" fmla="*/ 3717011 h 4048081"/>
                  <a:gd name="connsiteX8" fmla="*/ 3464590 w 4521311"/>
                  <a:gd name="connsiteY8" fmla="*/ 3480046 h 4048081"/>
                  <a:gd name="connsiteX9" fmla="*/ 3464590 w 4521311"/>
                  <a:gd name="connsiteY9" fmla="*/ 2686214 h 4048081"/>
                  <a:gd name="connsiteX10" fmla="*/ 3227124 w 4521311"/>
                  <a:gd name="connsiteY10" fmla="*/ 2449249 h 4048081"/>
                  <a:gd name="connsiteX11" fmla="*/ 3227124 w 4521311"/>
                  <a:gd name="connsiteY11" fmla="*/ 1335514 h 4048081"/>
                  <a:gd name="connsiteX12" fmla="*/ 3464590 w 4521311"/>
                  <a:gd name="connsiteY12" fmla="*/ 1098549 h 4048081"/>
                  <a:gd name="connsiteX13" fmla="*/ 17521 w 4521311"/>
                  <a:gd name="connsiteY13" fmla="*/ 2686214 h 4048081"/>
                  <a:gd name="connsiteX14" fmla="*/ 833604 w 4521311"/>
                  <a:gd name="connsiteY14" fmla="*/ 2686214 h 4048081"/>
                  <a:gd name="connsiteX15" fmla="*/ 833604 w 4521311"/>
                  <a:gd name="connsiteY15" fmla="*/ 3480046 h 4048081"/>
                  <a:gd name="connsiteX16" fmla="*/ 608886 w 4521311"/>
                  <a:gd name="connsiteY16" fmla="*/ 3717011 h 4048081"/>
                  <a:gd name="connsiteX17" fmla="*/ 254067 w 4521311"/>
                  <a:gd name="connsiteY17" fmla="*/ 3717011 h 4048081"/>
                  <a:gd name="connsiteX18" fmla="*/ 17522 w 4521311"/>
                  <a:gd name="connsiteY18" fmla="*/ 3480046 h 4048081"/>
                  <a:gd name="connsiteX19" fmla="*/ 17521 w 4521311"/>
                  <a:gd name="connsiteY19" fmla="*/ 2686214 h 4048081"/>
                  <a:gd name="connsiteX20" fmla="*/ 1676170 w 4521311"/>
                  <a:gd name="connsiteY20" fmla="*/ 993211 h 4048081"/>
                  <a:gd name="connsiteX21" fmla="*/ 2626117 w 4521311"/>
                  <a:gd name="connsiteY21" fmla="*/ 993211 h 4048081"/>
                  <a:gd name="connsiteX22" fmla="*/ 2911101 w 4521311"/>
                  <a:gd name="connsiteY22" fmla="*/ 1277385 h 4048081"/>
                  <a:gd name="connsiteX23" fmla="*/ 2911101 w 4521311"/>
                  <a:gd name="connsiteY23" fmla="*/ 2568008 h 4048081"/>
                  <a:gd name="connsiteX24" fmla="*/ 2626117 w 4521311"/>
                  <a:gd name="connsiteY24" fmla="*/ 2852182 h 4048081"/>
                  <a:gd name="connsiteX25" fmla="*/ 2626117 w 4521311"/>
                  <a:gd name="connsiteY25" fmla="*/ 3763907 h 4048081"/>
                  <a:gd name="connsiteX26" fmla="*/ 2353007 w 4521311"/>
                  <a:gd name="connsiteY26" fmla="*/ 4048081 h 4048081"/>
                  <a:gd name="connsiteX27" fmla="*/ 1949280 w 4521311"/>
                  <a:gd name="connsiteY27" fmla="*/ 4048081 h 4048081"/>
                  <a:gd name="connsiteX28" fmla="*/ 1676170 w 4521311"/>
                  <a:gd name="connsiteY28" fmla="*/ 3763907 h 4048081"/>
                  <a:gd name="connsiteX29" fmla="*/ 1676170 w 4521311"/>
                  <a:gd name="connsiteY29" fmla="*/ 2852182 h 4048081"/>
                  <a:gd name="connsiteX30" fmla="*/ 1391186 w 4521311"/>
                  <a:gd name="connsiteY30" fmla="*/ 2568008 h 4048081"/>
                  <a:gd name="connsiteX31" fmla="*/ 1391186 w 4521311"/>
                  <a:gd name="connsiteY31" fmla="*/ 1277385 h 4048081"/>
                  <a:gd name="connsiteX32" fmla="*/ 1676170 w 4521311"/>
                  <a:gd name="connsiteY32" fmla="*/ 993211 h 4048081"/>
                  <a:gd name="connsiteX33" fmla="*/ 3874222 w 4521311"/>
                  <a:gd name="connsiteY33" fmla="*/ 245790 h 4048081"/>
                  <a:gd name="connsiteX34" fmla="*/ 4260471 w 4521311"/>
                  <a:gd name="connsiteY34" fmla="*/ 637055 h 4048081"/>
                  <a:gd name="connsiteX35" fmla="*/ 3874222 w 4521311"/>
                  <a:gd name="connsiteY35" fmla="*/ 1028320 h 4048081"/>
                  <a:gd name="connsiteX36" fmla="*/ 3487973 w 4521311"/>
                  <a:gd name="connsiteY36" fmla="*/ 637055 h 4048081"/>
                  <a:gd name="connsiteX37" fmla="*/ 3874222 w 4521311"/>
                  <a:gd name="connsiteY37" fmla="*/ 245790 h 4048081"/>
                  <a:gd name="connsiteX38" fmla="*/ 2148633 w 4521311"/>
                  <a:gd name="connsiteY38" fmla="*/ 0 h 4048081"/>
                  <a:gd name="connsiteX39" fmla="*/ 2600094 w 4521311"/>
                  <a:gd name="connsiteY39" fmla="*/ 453969 h 4048081"/>
                  <a:gd name="connsiteX40" fmla="*/ 2148633 w 4521311"/>
                  <a:gd name="connsiteY40" fmla="*/ 907938 h 4048081"/>
                  <a:gd name="connsiteX41" fmla="*/ 1697172 w 4521311"/>
                  <a:gd name="connsiteY41" fmla="*/ 453969 h 4048081"/>
                  <a:gd name="connsiteX42" fmla="*/ 2148633 w 4521311"/>
                  <a:gd name="connsiteY42" fmla="*/ 0 h 4048081"/>
                  <a:gd name="connsiteX0" fmla="*/ 3464590 w 4521311"/>
                  <a:gd name="connsiteY0" fmla="*/ 1098549 h 4048081"/>
                  <a:gd name="connsiteX1" fmla="*/ 4283846 w 4521311"/>
                  <a:gd name="connsiteY1" fmla="*/ 1098549 h 4048081"/>
                  <a:gd name="connsiteX2" fmla="*/ 4521311 w 4521311"/>
                  <a:gd name="connsiteY2" fmla="*/ 1335514 h 4048081"/>
                  <a:gd name="connsiteX3" fmla="*/ 4521311 w 4521311"/>
                  <a:gd name="connsiteY3" fmla="*/ 2449249 h 4048081"/>
                  <a:gd name="connsiteX4" fmla="*/ 4283846 w 4521311"/>
                  <a:gd name="connsiteY4" fmla="*/ 2686214 h 4048081"/>
                  <a:gd name="connsiteX5" fmla="*/ 4283846 w 4521311"/>
                  <a:gd name="connsiteY5" fmla="*/ 3480046 h 4048081"/>
                  <a:gd name="connsiteX6" fmla="*/ 4046381 w 4521311"/>
                  <a:gd name="connsiteY6" fmla="*/ 3717011 h 4048081"/>
                  <a:gd name="connsiteX7" fmla="*/ 3690182 w 4521311"/>
                  <a:gd name="connsiteY7" fmla="*/ 3717011 h 4048081"/>
                  <a:gd name="connsiteX8" fmla="*/ 3464590 w 4521311"/>
                  <a:gd name="connsiteY8" fmla="*/ 3480046 h 4048081"/>
                  <a:gd name="connsiteX9" fmla="*/ 3464590 w 4521311"/>
                  <a:gd name="connsiteY9" fmla="*/ 2686214 h 4048081"/>
                  <a:gd name="connsiteX10" fmla="*/ 3227124 w 4521311"/>
                  <a:gd name="connsiteY10" fmla="*/ 2449249 h 4048081"/>
                  <a:gd name="connsiteX11" fmla="*/ 3227124 w 4521311"/>
                  <a:gd name="connsiteY11" fmla="*/ 1335514 h 4048081"/>
                  <a:gd name="connsiteX12" fmla="*/ 3464590 w 4521311"/>
                  <a:gd name="connsiteY12" fmla="*/ 1098549 h 4048081"/>
                  <a:gd name="connsiteX13" fmla="*/ 17521 w 4521311"/>
                  <a:gd name="connsiteY13" fmla="*/ 2686214 h 4048081"/>
                  <a:gd name="connsiteX14" fmla="*/ 833604 w 4521311"/>
                  <a:gd name="connsiteY14" fmla="*/ 2686214 h 4048081"/>
                  <a:gd name="connsiteX15" fmla="*/ 833604 w 4521311"/>
                  <a:gd name="connsiteY15" fmla="*/ 3480046 h 4048081"/>
                  <a:gd name="connsiteX16" fmla="*/ 608886 w 4521311"/>
                  <a:gd name="connsiteY16" fmla="*/ 3717011 h 4048081"/>
                  <a:gd name="connsiteX17" fmla="*/ 254067 w 4521311"/>
                  <a:gd name="connsiteY17" fmla="*/ 3717011 h 4048081"/>
                  <a:gd name="connsiteX18" fmla="*/ 17522 w 4521311"/>
                  <a:gd name="connsiteY18" fmla="*/ 3480046 h 4048081"/>
                  <a:gd name="connsiteX19" fmla="*/ 17521 w 4521311"/>
                  <a:gd name="connsiteY19" fmla="*/ 2686214 h 4048081"/>
                  <a:gd name="connsiteX20" fmla="*/ 1676170 w 4521311"/>
                  <a:gd name="connsiteY20" fmla="*/ 993211 h 4048081"/>
                  <a:gd name="connsiteX21" fmla="*/ 2626117 w 4521311"/>
                  <a:gd name="connsiteY21" fmla="*/ 993211 h 4048081"/>
                  <a:gd name="connsiteX22" fmla="*/ 2911101 w 4521311"/>
                  <a:gd name="connsiteY22" fmla="*/ 1277385 h 4048081"/>
                  <a:gd name="connsiteX23" fmla="*/ 2911101 w 4521311"/>
                  <a:gd name="connsiteY23" fmla="*/ 2568008 h 4048081"/>
                  <a:gd name="connsiteX24" fmla="*/ 2626117 w 4521311"/>
                  <a:gd name="connsiteY24" fmla="*/ 2852182 h 4048081"/>
                  <a:gd name="connsiteX25" fmla="*/ 2626117 w 4521311"/>
                  <a:gd name="connsiteY25" fmla="*/ 3763907 h 4048081"/>
                  <a:gd name="connsiteX26" fmla="*/ 2353007 w 4521311"/>
                  <a:gd name="connsiteY26" fmla="*/ 4048081 h 4048081"/>
                  <a:gd name="connsiteX27" fmla="*/ 1949280 w 4521311"/>
                  <a:gd name="connsiteY27" fmla="*/ 4048081 h 4048081"/>
                  <a:gd name="connsiteX28" fmla="*/ 1676170 w 4521311"/>
                  <a:gd name="connsiteY28" fmla="*/ 3763907 h 4048081"/>
                  <a:gd name="connsiteX29" fmla="*/ 1676170 w 4521311"/>
                  <a:gd name="connsiteY29" fmla="*/ 2852182 h 4048081"/>
                  <a:gd name="connsiteX30" fmla="*/ 1391186 w 4521311"/>
                  <a:gd name="connsiteY30" fmla="*/ 2568008 h 4048081"/>
                  <a:gd name="connsiteX31" fmla="*/ 1391186 w 4521311"/>
                  <a:gd name="connsiteY31" fmla="*/ 1277385 h 4048081"/>
                  <a:gd name="connsiteX32" fmla="*/ 1676170 w 4521311"/>
                  <a:gd name="connsiteY32" fmla="*/ 993211 h 4048081"/>
                  <a:gd name="connsiteX33" fmla="*/ 3874222 w 4521311"/>
                  <a:gd name="connsiteY33" fmla="*/ 245790 h 4048081"/>
                  <a:gd name="connsiteX34" fmla="*/ 4260471 w 4521311"/>
                  <a:gd name="connsiteY34" fmla="*/ 637055 h 4048081"/>
                  <a:gd name="connsiteX35" fmla="*/ 3874222 w 4521311"/>
                  <a:gd name="connsiteY35" fmla="*/ 1028320 h 4048081"/>
                  <a:gd name="connsiteX36" fmla="*/ 3487973 w 4521311"/>
                  <a:gd name="connsiteY36" fmla="*/ 637055 h 4048081"/>
                  <a:gd name="connsiteX37" fmla="*/ 3874222 w 4521311"/>
                  <a:gd name="connsiteY37" fmla="*/ 245790 h 4048081"/>
                  <a:gd name="connsiteX38" fmla="*/ 2148633 w 4521311"/>
                  <a:gd name="connsiteY38" fmla="*/ 0 h 4048081"/>
                  <a:gd name="connsiteX39" fmla="*/ 2600094 w 4521311"/>
                  <a:gd name="connsiteY39" fmla="*/ 453969 h 4048081"/>
                  <a:gd name="connsiteX40" fmla="*/ 2148633 w 4521311"/>
                  <a:gd name="connsiteY40" fmla="*/ 907938 h 4048081"/>
                  <a:gd name="connsiteX41" fmla="*/ 1697172 w 4521311"/>
                  <a:gd name="connsiteY41" fmla="*/ 453969 h 4048081"/>
                  <a:gd name="connsiteX42" fmla="*/ 2148633 w 4521311"/>
                  <a:gd name="connsiteY42" fmla="*/ 0 h 4048081"/>
                  <a:gd name="connsiteX0" fmla="*/ 3464590 w 4521311"/>
                  <a:gd name="connsiteY0" fmla="*/ 1098549 h 4048081"/>
                  <a:gd name="connsiteX1" fmla="*/ 4283846 w 4521311"/>
                  <a:gd name="connsiteY1" fmla="*/ 1098549 h 4048081"/>
                  <a:gd name="connsiteX2" fmla="*/ 4521311 w 4521311"/>
                  <a:gd name="connsiteY2" fmla="*/ 1335514 h 4048081"/>
                  <a:gd name="connsiteX3" fmla="*/ 4521311 w 4521311"/>
                  <a:gd name="connsiteY3" fmla="*/ 2449249 h 4048081"/>
                  <a:gd name="connsiteX4" fmla="*/ 4283846 w 4521311"/>
                  <a:gd name="connsiteY4" fmla="*/ 2686214 h 4048081"/>
                  <a:gd name="connsiteX5" fmla="*/ 4283846 w 4521311"/>
                  <a:gd name="connsiteY5" fmla="*/ 3480046 h 4048081"/>
                  <a:gd name="connsiteX6" fmla="*/ 4046381 w 4521311"/>
                  <a:gd name="connsiteY6" fmla="*/ 3717011 h 4048081"/>
                  <a:gd name="connsiteX7" fmla="*/ 3690182 w 4521311"/>
                  <a:gd name="connsiteY7" fmla="*/ 3717011 h 4048081"/>
                  <a:gd name="connsiteX8" fmla="*/ 3464590 w 4521311"/>
                  <a:gd name="connsiteY8" fmla="*/ 3480046 h 4048081"/>
                  <a:gd name="connsiteX9" fmla="*/ 3464590 w 4521311"/>
                  <a:gd name="connsiteY9" fmla="*/ 2686214 h 4048081"/>
                  <a:gd name="connsiteX10" fmla="*/ 3227124 w 4521311"/>
                  <a:gd name="connsiteY10" fmla="*/ 2449249 h 4048081"/>
                  <a:gd name="connsiteX11" fmla="*/ 3227124 w 4521311"/>
                  <a:gd name="connsiteY11" fmla="*/ 1335514 h 4048081"/>
                  <a:gd name="connsiteX12" fmla="*/ 3464590 w 4521311"/>
                  <a:gd name="connsiteY12" fmla="*/ 1098549 h 4048081"/>
                  <a:gd name="connsiteX13" fmla="*/ 17521 w 4521311"/>
                  <a:gd name="connsiteY13" fmla="*/ 2686214 h 4048081"/>
                  <a:gd name="connsiteX14" fmla="*/ 833604 w 4521311"/>
                  <a:gd name="connsiteY14" fmla="*/ 2686214 h 4048081"/>
                  <a:gd name="connsiteX15" fmla="*/ 833604 w 4521311"/>
                  <a:gd name="connsiteY15" fmla="*/ 3480046 h 4048081"/>
                  <a:gd name="connsiteX16" fmla="*/ 608886 w 4521311"/>
                  <a:gd name="connsiteY16" fmla="*/ 3717011 h 4048081"/>
                  <a:gd name="connsiteX17" fmla="*/ 254067 w 4521311"/>
                  <a:gd name="connsiteY17" fmla="*/ 3717011 h 4048081"/>
                  <a:gd name="connsiteX18" fmla="*/ 17522 w 4521311"/>
                  <a:gd name="connsiteY18" fmla="*/ 3480046 h 4048081"/>
                  <a:gd name="connsiteX19" fmla="*/ 17521 w 4521311"/>
                  <a:gd name="connsiteY19" fmla="*/ 2686214 h 4048081"/>
                  <a:gd name="connsiteX20" fmla="*/ 1676170 w 4521311"/>
                  <a:gd name="connsiteY20" fmla="*/ 993211 h 4048081"/>
                  <a:gd name="connsiteX21" fmla="*/ 2626117 w 4521311"/>
                  <a:gd name="connsiteY21" fmla="*/ 993211 h 4048081"/>
                  <a:gd name="connsiteX22" fmla="*/ 2911101 w 4521311"/>
                  <a:gd name="connsiteY22" fmla="*/ 1277385 h 4048081"/>
                  <a:gd name="connsiteX23" fmla="*/ 2911101 w 4521311"/>
                  <a:gd name="connsiteY23" fmla="*/ 2568008 h 4048081"/>
                  <a:gd name="connsiteX24" fmla="*/ 2626117 w 4521311"/>
                  <a:gd name="connsiteY24" fmla="*/ 2852182 h 4048081"/>
                  <a:gd name="connsiteX25" fmla="*/ 2626117 w 4521311"/>
                  <a:gd name="connsiteY25" fmla="*/ 3763907 h 4048081"/>
                  <a:gd name="connsiteX26" fmla="*/ 2353007 w 4521311"/>
                  <a:gd name="connsiteY26" fmla="*/ 4048081 h 4048081"/>
                  <a:gd name="connsiteX27" fmla="*/ 1949280 w 4521311"/>
                  <a:gd name="connsiteY27" fmla="*/ 4048081 h 4048081"/>
                  <a:gd name="connsiteX28" fmla="*/ 1676170 w 4521311"/>
                  <a:gd name="connsiteY28" fmla="*/ 3763907 h 4048081"/>
                  <a:gd name="connsiteX29" fmla="*/ 1676170 w 4521311"/>
                  <a:gd name="connsiteY29" fmla="*/ 2852182 h 4048081"/>
                  <a:gd name="connsiteX30" fmla="*/ 1391186 w 4521311"/>
                  <a:gd name="connsiteY30" fmla="*/ 2568008 h 4048081"/>
                  <a:gd name="connsiteX31" fmla="*/ 1391186 w 4521311"/>
                  <a:gd name="connsiteY31" fmla="*/ 1277385 h 4048081"/>
                  <a:gd name="connsiteX32" fmla="*/ 1676170 w 4521311"/>
                  <a:gd name="connsiteY32" fmla="*/ 993211 h 4048081"/>
                  <a:gd name="connsiteX33" fmla="*/ 3874222 w 4521311"/>
                  <a:gd name="connsiteY33" fmla="*/ 245790 h 4048081"/>
                  <a:gd name="connsiteX34" fmla="*/ 4260471 w 4521311"/>
                  <a:gd name="connsiteY34" fmla="*/ 637055 h 4048081"/>
                  <a:gd name="connsiteX35" fmla="*/ 3874222 w 4521311"/>
                  <a:gd name="connsiteY35" fmla="*/ 1028320 h 4048081"/>
                  <a:gd name="connsiteX36" fmla="*/ 3487973 w 4521311"/>
                  <a:gd name="connsiteY36" fmla="*/ 637055 h 4048081"/>
                  <a:gd name="connsiteX37" fmla="*/ 3874222 w 4521311"/>
                  <a:gd name="connsiteY37" fmla="*/ 245790 h 4048081"/>
                  <a:gd name="connsiteX38" fmla="*/ 2148633 w 4521311"/>
                  <a:gd name="connsiteY38" fmla="*/ 0 h 4048081"/>
                  <a:gd name="connsiteX39" fmla="*/ 2600094 w 4521311"/>
                  <a:gd name="connsiteY39" fmla="*/ 453969 h 4048081"/>
                  <a:gd name="connsiteX40" fmla="*/ 2148633 w 4521311"/>
                  <a:gd name="connsiteY40" fmla="*/ 907938 h 4048081"/>
                  <a:gd name="connsiteX41" fmla="*/ 1697172 w 4521311"/>
                  <a:gd name="connsiteY41" fmla="*/ 453969 h 4048081"/>
                  <a:gd name="connsiteX42" fmla="*/ 2148633 w 4521311"/>
                  <a:gd name="connsiteY42" fmla="*/ 0 h 4048081"/>
                  <a:gd name="connsiteX0" fmla="*/ 3464590 w 4521311"/>
                  <a:gd name="connsiteY0" fmla="*/ 1098549 h 4048081"/>
                  <a:gd name="connsiteX1" fmla="*/ 4283846 w 4521311"/>
                  <a:gd name="connsiteY1" fmla="*/ 1098549 h 4048081"/>
                  <a:gd name="connsiteX2" fmla="*/ 4521311 w 4521311"/>
                  <a:gd name="connsiteY2" fmla="*/ 1335514 h 4048081"/>
                  <a:gd name="connsiteX3" fmla="*/ 4521311 w 4521311"/>
                  <a:gd name="connsiteY3" fmla="*/ 2449249 h 4048081"/>
                  <a:gd name="connsiteX4" fmla="*/ 4283846 w 4521311"/>
                  <a:gd name="connsiteY4" fmla="*/ 2686214 h 4048081"/>
                  <a:gd name="connsiteX5" fmla="*/ 4283846 w 4521311"/>
                  <a:gd name="connsiteY5" fmla="*/ 3480046 h 4048081"/>
                  <a:gd name="connsiteX6" fmla="*/ 4046381 w 4521311"/>
                  <a:gd name="connsiteY6" fmla="*/ 3717011 h 4048081"/>
                  <a:gd name="connsiteX7" fmla="*/ 3690182 w 4521311"/>
                  <a:gd name="connsiteY7" fmla="*/ 3717011 h 4048081"/>
                  <a:gd name="connsiteX8" fmla="*/ 3464590 w 4521311"/>
                  <a:gd name="connsiteY8" fmla="*/ 3480046 h 4048081"/>
                  <a:gd name="connsiteX9" fmla="*/ 3464590 w 4521311"/>
                  <a:gd name="connsiteY9" fmla="*/ 2686214 h 4048081"/>
                  <a:gd name="connsiteX10" fmla="*/ 3227124 w 4521311"/>
                  <a:gd name="connsiteY10" fmla="*/ 2449249 h 4048081"/>
                  <a:gd name="connsiteX11" fmla="*/ 3227124 w 4521311"/>
                  <a:gd name="connsiteY11" fmla="*/ 1335514 h 4048081"/>
                  <a:gd name="connsiteX12" fmla="*/ 3464590 w 4521311"/>
                  <a:gd name="connsiteY12" fmla="*/ 1098549 h 4048081"/>
                  <a:gd name="connsiteX13" fmla="*/ 17521 w 4521311"/>
                  <a:gd name="connsiteY13" fmla="*/ 2686214 h 4048081"/>
                  <a:gd name="connsiteX14" fmla="*/ 833604 w 4521311"/>
                  <a:gd name="connsiteY14" fmla="*/ 2686214 h 4048081"/>
                  <a:gd name="connsiteX15" fmla="*/ 833604 w 4521311"/>
                  <a:gd name="connsiteY15" fmla="*/ 3480046 h 4048081"/>
                  <a:gd name="connsiteX16" fmla="*/ 608886 w 4521311"/>
                  <a:gd name="connsiteY16" fmla="*/ 3717011 h 4048081"/>
                  <a:gd name="connsiteX17" fmla="*/ 254067 w 4521311"/>
                  <a:gd name="connsiteY17" fmla="*/ 3717011 h 4048081"/>
                  <a:gd name="connsiteX18" fmla="*/ 17522 w 4521311"/>
                  <a:gd name="connsiteY18" fmla="*/ 3480046 h 4048081"/>
                  <a:gd name="connsiteX19" fmla="*/ 17521 w 4521311"/>
                  <a:gd name="connsiteY19" fmla="*/ 2686214 h 4048081"/>
                  <a:gd name="connsiteX20" fmla="*/ 1676170 w 4521311"/>
                  <a:gd name="connsiteY20" fmla="*/ 993211 h 4048081"/>
                  <a:gd name="connsiteX21" fmla="*/ 2626117 w 4521311"/>
                  <a:gd name="connsiteY21" fmla="*/ 993211 h 4048081"/>
                  <a:gd name="connsiteX22" fmla="*/ 2911101 w 4521311"/>
                  <a:gd name="connsiteY22" fmla="*/ 1277385 h 4048081"/>
                  <a:gd name="connsiteX23" fmla="*/ 2911101 w 4521311"/>
                  <a:gd name="connsiteY23" fmla="*/ 2568008 h 4048081"/>
                  <a:gd name="connsiteX24" fmla="*/ 2626117 w 4521311"/>
                  <a:gd name="connsiteY24" fmla="*/ 2852182 h 4048081"/>
                  <a:gd name="connsiteX25" fmla="*/ 2626117 w 4521311"/>
                  <a:gd name="connsiteY25" fmla="*/ 3763907 h 4048081"/>
                  <a:gd name="connsiteX26" fmla="*/ 2353007 w 4521311"/>
                  <a:gd name="connsiteY26" fmla="*/ 4048081 h 4048081"/>
                  <a:gd name="connsiteX27" fmla="*/ 1949280 w 4521311"/>
                  <a:gd name="connsiteY27" fmla="*/ 4048081 h 4048081"/>
                  <a:gd name="connsiteX28" fmla="*/ 1676170 w 4521311"/>
                  <a:gd name="connsiteY28" fmla="*/ 3763907 h 4048081"/>
                  <a:gd name="connsiteX29" fmla="*/ 1676170 w 4521311"/>
                  <a:gd name="connsiteY29" fmla="*/ 2852182 h 4048081"/>
                  <a:gd name="connsiteX30" fmla="*/ 1391186 w 4521311"/>
                  <a:gd name="connsiteY30" fmla="*/ 2568008 h 4048081"/>
                  <a:gd name="connsiteX31" fmla="*/ 1391186 w 4521311"/>
                  <a:gd name="connsiteY31" fmla="*/ 1277385 h 4048081"/>
                  <a:gd name="connsiteX32" fmla="*/ 1676170 w 4521311"/>
                  <a:gd name="connsiteY32" fmla="*/ 993211 h 4048081"/>
                  <a:gd name="connsiteX33" fmla="*/ 3874222 w 4521311"/>
                  <a:gd name="connsiteY33" fmla="*/ 245790 h 4048081"/>
                  <a:gd name="connsiteX34" fmla="*/ 4260471 w 4521311"/>
                  <a:gd name="connsiteY34" fmla="*/ 637055 h 4048081"/>
                  <a:gd name="connsiteX35" fmla="*/ 3874222 w 4521311"/>
                  <a:gd name="connsiteY35" fmla="*/ 1028320 h 4048081"/>
                  <a:gd name="connsiteX36" fmla="*/ 3487973 w 4521311"/>
                  <a:gd name="connsiteY36" fmla="*/ 637055 h 4048081"/>
                  <a:gd name="connsiteX37" fmla="*/ 3874222 w 4521311"/>
                  <a:gd name="connsiteY37" fmla="*/ 245790 h 4048081"/>
                  <a:gd name="connsiteX38" fmla="*/ 2148633 w 4521311"/>
                  <a:gd name="connsiteY38" fmla="*/ 0 h 4048081"/>
                  <a:gd name="connsiteX39" fmla="*/ 2600094 w 4521311"/>
                  <a:gd name="connsiteY39" fmla="*/ 453969 h 4048081"/>
                  <a:gd name="connsiteX40" fmla="*/ 2148633 w 4521311"/>
                  <a:gd name="connsiteY40" fmla="*/ 907938 h 4048081"/>
                  <a:gd name="connsiteX41" fmla="*/ 1697172 w 4521311"/>
                  <a:gd name="connsiteY41" fmla="*/ 453969 h 4048081"/>
                  <a:gd name="connsiteX42" fmla="*/ 2148633 w 4521311"/>
                  <a:gd name="connsiteY42" fmla="*/ 0 h 4048081"/>
                  <a:gd name="connsiteX0" fmla="*/ 3472277 w 4528998"/>
                  <a:gd name="connsiteY0" fmla="*/ 1098549 h 4048081"/>
                  <a:gd name="connsiteX1" fmla="*/ 4291533 w 4528998"/>
                  <a:gd name="connsiteY1" fmla="*/ 1098549 h 4048081"/>
                  <a:gd name="connsiteX2" fmla="*/ 4528998 w 4528998"/>
                  <a:gd name="connsiteY2" fmla="*/ 1335514 h 4048081"/>
                  <a:gd name="connsiteX3" fmla="*/ 4528998 w 4528998"/>
                  <a:gd name="connsiteY3" fmla="*/ 2449249 h 4048081"/>
                  <a:gd name="connsiteX4" fmla="*/ 4291533 w 4528998"/>
                  <a:gd name="connsiteY4" fmla="*/ 2686214 h 4048081"/>
                  <a:gd name="connsiteX5" fmla="*/ 4291533 w 4528998"/>
                  <a:gd name="connsiteY5" fmla="*/ 3480046 h 4048081"/>
                  <a:gd name="connsiteX6" fmla="*/ 4054068 w 4528998"/>
                  <a:gd name="connsiteY6" fmla="*/ 3717011 h 4048081"/>
                  <a:gd name="connsiteX7" fmla="*/ 3697869 w 4528998"/>
                  <a:gd name="connsiteY7" fmla="*/ 3717011 h 4048081"/>
                  <a:gd name="connsiteX8" fmla="*/ 3472277 w 4528998"/>
                  <a:gd name="connsiteY8" fmla="*/ 3480046 h 4048081"/>
                  <a:gd name="connsiteX9" fmla="*/ 3472277 w 4528998"/>
                  <a:gd name="connsiteY9" fmla="*/ 2686214 h 4048081"/>
                  <a:gd name="connsiteX10" fmla="*/ 3234811 w 4528998"/>
                  <a:gd name="connsiteY10" fmla="*/ 2449249 h 4048081"/>
                  <a:gd name="connsiteX11" fmla="*/ 3234811 w 4528998"/>
                  <a:gd name="connsiteY11" fmla="*/ 1335514 h 4048081"/>
                  <a:gd name="connsiteX12" fmla="*/ 3472277 w 4528998"/>
                  <a:gd name="connsiteY12" fmla="*/ 1098549 h 4048081"/>
                  <a:gd name="connsiteX13" fmla="*/ 25209 w 4528998"/>
                  <a:gd name="connsiteY13" fmla="*/ 3480046 h 4048081"/>
                  <a:gd name="connsiteX14" fmla="*/ 841291 w 4528998"/>
                  <a:gd name="connsiteY14" fmla="*/ 2686214 h 4048081"/>
                  <a:gd name="connsiteX15" fmla="*/ 841291 w 4528998"/>
                  <a:gd name="connsiteY15" fmla="*/ 3480046 h 4048081"/>
                  <a:gd name="connsiteX16" fmla="*/ 616573 w 4528998"/>
                  <a:gd name="connsiteY16" fmla="*/ 3717011 h 4048081"/>
                  <a:gd name="connsiteX17" fmla="*/ 261754 w 4528998"/>
                  <a:gd name="connsiteY17" fmla="*/ 3717011 h 4048081"/>
                  <a:gd name="connsiteX18" fmla="*/ 25209 w 4528998"/>
                  <a:gd name="connsiteY18" fmla="*/ 3480046 h 4048081"/>
                  <a:gd name="connsiteX19" fmla="*/ 1683857 w 4528998"/>
                  <a:gd name="connsiteY19" fmla="*/ 993211 h 4048081"/>
                  <a:gd name="connsiteX20" fmla="*/ 2633804 w 4528998"/>
                  <a:gd name="connsiteY20" fmla="*/ 993211 h 4048081"/>
                  <a:gd name="connsiteX21" fmla="*/ 2918788 w 4528998"/>
                  <a:gd name="connsiteY21" fmla="*/ 1277385 h 4048081"/>
                  <a:gd name="connsiteX22" fmla="*/ 2918788 w 4528998"/>
                  <a:gd name="connsiteY22" fmla="*/ 2568008 h 4048081"/>
                  <a:gd name="connsiteX23" fmla="*/ 2633804 w 4528998"/>
                  <a:gd name="connsiteY23" fmla="*/ 2852182 h 4048081"/>
                  <a:gd name="connsiteX24" fmla="*/ 2633804 w 4528998"/>
                  <a:gd name="connsiteY24" fmla="*/ 3763907 h 4048081"/>
                  <a:gd name="connsiteX25" fmla="*/ 2360694 w 4528998"/>
                  <a:gd name="connsiteY25" fmla="*/ 4048081 h 4048081"/>
                  <a:gd name="connsiteX26" fmla="*/ 1956967 w 4528998"/>
                  <a:gd name="connsiteY26" fmla="*/ 4048081 h 4048081"/>
                  <a:gd name="connsiteX27" fmla="*/ 1683857 w 4528998"/>
                  <a:gd name="connsiteY27" fmla="*/ 3763907 h 4048081"/>
                  <a:gd name="connsiteX28" fmla="*/ 1683857 w 4528998"/>
                  <a:gd name="connsiteY28" fmla="*/ 2852182 h 4048081"/>
                  <a:gd name="connsiteX29" fmla="*/ 1398873 w 4528998"/>
                  <a:gd name="connsiteY29" fmla="*/ 2568008 h 4048081"/>
                  <a:gd name="connsiteX30" fmla="*/ 1398873 w 4528998"/>
                  <a:gd name="connsiteY30" fmla="*/ 1277385 h 4048081"/>
                  <a:gd name="connsiteX31" fmla="*/ 1683857 w 4528998"/>
                  <a:gd name="connsiteY31" fmla="*/ 993211 h 4048081"/>
                  <a:gd name="connsiteX32" fmla="*/ 3881909 w 4528998"/>
                  <a:gd name="connsiteY32" fmla="*/ 245790 h 4048081"/>
                  <a:gd name="connsiteX33" fmla="*/ 4268158 w 4528998"/>
                  <a:gd name="connsiteY33" fmla="*/ 637055 h 4048081"/>
                  <a:gd name="connsiteX34" fmla="*/ 3881909 w 4528998"/>
                  <a:gd name="connsiteY34" fmla="*/ 1028320 h 4048081"/>
                  <a:gd name="connsiteX35" fmla="*/ 3495660 w 4528998"/>
                  <a:gd name="connsiteY35" fmla="*/ 637055 h 4048081"/>
                  <a:gd name="connsiteX36" fmla="*/ 3881909 w 4528998"/>
                  <a:gd name="connsiteY36" fmla="*/ 245790 h 4048081"/>
                  <a:gd name="connsiteX37" fmla="*/ 2156320 w 4528998"/>
                  <a:gd name="connsiteY37" fmla="*/ 0 h 4048081"/>
                  <a:gd name="connsiteX38" fmla="*/ 2607781 w 4528998"/>
                  <a:gd name="connsiteY38" fmla="*/ 453969 h 4048081"/>
                  <a:gd name="connsiteX39" fmla="*/ 2156320 w 4528998"/>
                  <a:gd name="connsiteY39" fmla="*/ 907938 h 4048081"/>
                  <a:gd name="connsiteX40" fmla="*/ 1704859 w 4528998"/>
                  <a:gd name="connsiteY40" fmla="*/ 453969 h 4048081"/>
                  <a:gd name="connsiteX41" fmla="*/ 2156320 w 4528998"/>
                  <a:gd name="connsiteY41" fmla="*/ 0 h 4048081"/>
                  <a:gd name="connsiteX0" fmla="*/ 3214011 w 4270732"/>
                  <a:gd name="connsiteY0" fmla="*/ 1098549 h 4048081"/>
                  <a:gd name="connsiteX1" fmla="*/ 4033267 w 4270732"/>
                  <a:gd name="connsiteY1" fmla="*/ 1098549 h 4048081"/>
                  <a:gd name="connsiteX2" fmla="*/ 4270732 w 4270732"/>
                  <a:gd name="connsiteY2" fmla="*/ 1335514 h 4048081"/>
                  <a:gd name="connsiteX3" fmla="*/ 4270732 w 4270732"/>
                  <a:gd name="connsiteY3" fmla="*/ 2449249 h 4048081"/>
                  <a:gd name="connsiteX4" fmla="*/ 4033267 w 4270732"/>
                  <a:gd name="connsiteY4" fmla="*/ 2686214 h 4048081"/>
                  <a:gd name="connsiteX5" fmla="*/ 4033267 w 4270732"/>
                  <a:gd name="connsiteY5" fmla="*/ 3480046 h 4048081"/>
                  <a:gd name="connsiteX6" fmla="*/ 3795802 w 4270732"/>
                  <a:gd name="connsiteY6" fmla="*/ 3717011 h 4048081"/>
                  <a:gd name="connsiteX7" fmla="*/ 3439603 w 4270732"/>
                  <a:gd name="connsiteY7" fmla="*/ 3717011 h 4048081"/>
                  <a:gd name="connsiteX8" fmla="*/ 3214011 w 4270732"/>
                  <a:gd name="connsiteY8" fmla="*/ 3480046 h 4048081"/>
                  <a:gd name="connsiteX9" fmla="*/ 3214011 w 4270732"/>
                  <a:gd name="connsiteY9" fmla="*/ 2686214 h 4048081"/>
                  <a:gd name="connsiteX10" fmla="*/ 2976545 w 4270732"/>
                  <a:gd name="connsiteY10" fmla="*/ 2449249 h 4048081"/>
                  <a:gd name="connsiteX11" fmla="*/ 2976545 w 4270732"/>
                  <a:gd name="connsiteY11" fmla="*/ 1335514 h 4048081"/>
                  <a:gd name="connsiteX12" fmla="*/ 3214011 w 4270732"/>
                  <a:gd name="connsiteY12" fmla="*/ 1098549 h 4048081"/>
                  <a:gd name="connsiteX13" fmla="*/ 3488 w 4270732"/>
                  <a:gd name="connsiteY13" fmla="*/ 3717011 h 4048081"/>
                  <a:gd name="connsiteX14" fmla="*/ 583025 w 4270732"/>
                  <a:gd name="connsiteY14" fmla="*/ 2686214 h 4048081"/>
                  <a:gd name="connsiteX15" fmla="*/ 583025 w 4270732"/>
                  <a:gd name="connsiteY15" fmla="*/ 3480046 h 4048081"/>
                  <a:gd name="connsiteX16" fmla="*/ 358307 w 4270732"/>
                  <a:gd name="connsiteY16" fmla="*/ 3717011 h 4048081"/>
                  <a:gd name="connsiteX17" fmla="*/ 3488 w 4270732"/>
                  <a:gd name="connsiteY17" fmla="*/ 3717011 h 4048081"/>
                  <a:gd name="connsiteX18" fmla="*/ 1425591 w 4270732"/>
                  <a:gd name="connsiteY18" fmla="*/ 993211 h 4048081"/>
                  <a:gd name="connsiteX19" fmla="*/ 2375538 w 4270732"/>
                  <a:gd name="connsiteY19" fmla="*/ 993211 h 4048081"/>
                  <a:gd name="connsiteX20" fmla="*/ 2660522 w 4270732"/>
                  <a:gd name="connsiteY20" fmla="*/ 1277385 h 4048081"/>
                  <a:gd name="connsiteX21" fmla="*/ 2660522 w 4270732"/>
                  <a:gd name="connsiteY21" fmla="*/ 2568008 h 4048081"/>
                  <a:gd name="connsiteX22" fmla="*/ 2375538 w 4270732"/>
                  <a:gd name="connsiteY22" fmla="*/ 2852182 h 4048081"/>
                  <a:gd name="connsiteX23" fmla="*/ 2375538 w 4270732"/>
                  <a:gd name="connsiteY23" fmla="*/ 3763907 h 4048081"/>
                  <a:gd name="connsiteX24" fmla="*/ 2102428 w 4270732"/>
                  <a:gd name="connsiteY24" fmla="*/ 4048081 h 4048081"/>
                  <a:gd name="connsiteX25" fmla="*/ 1698701 w 4270732"/>
                  <a:gd name="connsiteY25" fmla="*/ 4048081 h 4048081"/>
                  <a:gd name="connsiteX26" fmla="*/ 1425591 w 4270732"/>
                  <a:gd name="connsiteY26" fmla="*/ 3763907 h 4048081"/>
                  <a:gd name="connsiteX27" fmla="*/ 1425591 w 4270732"/>
                  <a:gd name="connsiteY27" fmla="*/ 2852182 h 4048081"/>
                  <a:gd name="connsiteX28" fmla="*/ 1140607 w 4270732"/>
                  <a:gd name="connsiteY28" fmla="*/ 2568008 h 4048081"/>
                  <a:gd name="connsiteX29" fmla="*/ 1140607 w 4270732"/>
                  <a:gd name="connsiteY29" fmla="*/ 1277385 h 4048081"/>
                  <a:gd name="connsiteX30" fmla="*/ 1425591 w 4270732"/>
                  <a:gd name="connsiteY30" fmla="*/ 993211 h 4048081"/>
                  <a:gd name="connsiteX31" fmla="*/ 3623643 w 4270732"/>
                  <a:gd name="connsiteY31" fmla="*/ 245790 h 4048081"/>
                  <a:gd name="connsiteX32" fmla="*/ 4009892 w 4270732"/>
                  <a:gd name="connsiteY32" fmla="*/ 637055 h 4048081"/>
                  <a:gd name="connsiteX33" fmla="*/ 3623643 w 4270732"/>
                  <a:gd name="connsiteY33" fmla="*/ 1028320 h 4048081"/>
                  <a:gd name="connsiteX34" fmla="*/ 3237394 w 4270732"/>
                  <a:gd name="connsiteY34" fmla="*/ 637055 h 4048081"/>
                  <a:gd name="connsiteX35" fmla="*/ 3623643 w 4270732"/>
                  <a:gd name="connsiteY35" fmla="*/ 245790 h 4048081"/>
                  <a:gd name="connsiteX36" fmla="*/ 1898054 w 4270732"/>
                  <a:gd name="connsiteY36" fmla="*/ 0 h 4048081"/>
                  <a:gd name="connsiteX37" fmla="*/ 2349515 w 4270732"/>
                  <a:gd name="connsiteY37" fmla="*/ 453969 h 4048081"/>
                  <a:gd name="connsiteX38" fmla="*/ 1898054 w 4270732"/>
                  <a:gd name="connsiteY38" fmla="*/ 907938 h 4048081"/>
                  <a:gd name="connsiteX39" fmla="*/ 1446593 w 4270732"/>
                  <a:gd name="connsiteY39" fmla="*/ 453969 h 4048081"/>
                  <a:gd name="connsiteX40" fmla="*/ 1898054 w 4270732"/>
                  <a:gd name="connsiteY40" fmla="*/ 0 h 4048081"/>
                  <a:gd name="connsiteX0" fmla="*/ 2855704 w 3912425"/>
                  <a:gd name="connsiteY0" fmla="*/ 1098549 h 4048081"/>
                  <a:gd name="connsiteX1" fmla="*/ 3674960 w 3912425"/>
                  <a:gd name="connsiteY1" fmla="*/ 1098549 h 4048081"/>
                  <a:gd name="connsiteX2" fmla="*/ 3912425 w 3912425"/>
                  <a:gd name="connsiteY2" fmla="*/ 1335514 h 4048081"/>
                  <a:gd name="connsiteX3" fmla="*/ 3912425 w 3912425"/>
                  <a:gd name="connsiteY3" fmla="*/ 2449249 h 4048081"/>
                  <a:gd name="connsiteX4" fmla="*/ 3674960 w 3912425"/>
                  <a:gd name="connsiteY4" fmla="*/ 2686214 h 4048081"/>
                  <a:gd name="connsiteX5" fmla="*/ 3674960 w 3912425"/>
                  <a:gd name="connsiteY5" fmla="*/ 3480046 h 4048081"/>
                  <a:gd name="connsiteX6" fmla="*/ 3437495 w 3912425"/>
                  <a:gd name="connsiteY6" fmla="*/ 3717011 h 4048081"/>
                  <a:gd name="connsiteX7" fmla="*/ 3081296 w 3912425"/>
                  <a:gd name="connsiteY7" fmla="*/ 3717011 h 4048081"/>
                  <a:gd name="connsiteX8" fmla="*/ 2855704 w 3912425"/>
                  <a:gd name="connsiteY8" fmla="*/ 3480046 h 4048081"/>
                  <a:gd name="connsiteX9" fmla="*/ 2855704 w 3912425"/>
                  <a:gd name="connsiteY9" fmla="*/ 2686214 h 4048081"/>
                  <a:gd name="connsiteX10" fmla="*/ 2618238 w 3912425"/>
                  <a:gd name="connsiteY10" fmla="*/ 2449249 h 4048081"/>
                  <a:gd name="connsiteX11" fmla="*/ 2618238 w 3912425"/>
                  <a:gd name="connsiteY11" fmla="*/ 1335514 h 4048081"/>
                  <a:gd name="connsiteX12" fmla="*/ 2855704 w 3912425"/>
                  <a:gd name="connsiteY12" fmla="*/ 1098549 h 4048081"/>
                  <a:gd name="connsiteX13" fmla="*/ 0 w 3912425"/>
                  <a:gd name="connsiteY13" fmla="*/ 3717011 h 4048081"/>
                  <a:gd name="connsiteX14" fmla="*/ 224718 w 3912425"/>
                  <a:gd name="connsiteY14" fmla="*/ 2686214 h 4048081"/>
                  <a:gd name="connsiteX15" fmla="*/ 224718 w 3912425"/>
                  <a:gd name="connsiteY15" fmla="*/ 3480046 h 4048081"/>
                  <a:gd name="connsiteX16" fmla="*/ 0 w 3912425"/>
                  <a:gd name="connsiteY16" fmla="*/ 3717011 h 4048081"/>
                  <a:gd name="connsiteX17" fmla="*/ 1067284 w 3912425"/>
                  <a:gd name="connsiteY17" fmla="*/ 993211 h 4048081"/>
                  <a:gd name="connsiteX18" fmla="*/ 2017231 w 3912425"/>
                  <a:gd name="connsiteY18" fmla="*/ 993211 h 4048081"/>
                  <a:gd name="connsiteX19" fmla="*/ 2302215 w 3912425"/>
                  <a:gd name="connsiteY19" fmla="*/ 1277385 h 4048081"/>
                  <a:gd name="connsiteX20" fmla="*/ 2302215 w 3912425"/>
                  <a:gd name="connsiteY20" fmla="*/ 2568008 h 4048081"/>
                  <a:gd name="connsiteX21" fmla="*/ 2017231 w 3912425"/>
                  <a:gd name="connsiteY21" fmla="*/ 2852182 h 4048081"/>
                  <a:gd name="connsiteX22" fmla="*/ 2017231 w 3912425"/>
                  <a:gd name="connsiteY22" fmla="*/ 3763907 h 4048081"/>
                  <a:gd name="connsiteX23" fmla="*/ 1744121 w 3912425"/>
                  <a:gd name="connsiteY23" fmla="*/ 4048081 h 4048081"/>
                  <a:gd name="connsiteX24" fmla="*/ 1340394 w 3912425"/>
                  <a:gd name="connsiteY24" fmla="*/ 4048081 h 4048081"/>
                  <a:gd name="connsiteX25" fmla="*/ 1067284 w 3912425"/>
                  <a:gd name="connsiteY25" fmla="*/ 3763907 h 4048081"/>
                  <a:gd name="connsiteX26" fmla="*/ 1067284 w 3912425"/>
                  <a:gd name="connsiteY26" fmla="*/ 2852182 h 4048081"/>
                  <a:gd name="connsiteX27" fmla="*/ 782300 w 3912425"/>
                  <a:gd name="connsiteY27" fmla="*/ 2568008 h 4048081"/>
                  <a:gd name="connsiteX28" fmla="*/ 782300 w 3912425"/>
                  <a:gd name="connsiteY28" fmla="*/ 1277385 h 4048081"/>
                  <a:gd name="connsiteX29" fmla="*/ 1067284 w 3912425"/>
                  <a:gd name="connsiteY29" fmla="*/ 993211 h 4048081"/>
                  <a:gd name="connsiteX30" fmla="*/ 3265336 w 3912425"/>
                  <a:gd name="connsiteY30" fmla="*/ 245790 h 4048081"/>
                  <a:gd name="connsiteX31" fmla="*/ 3651585 w 3912425"/>
                  <a:gd name="connsiteY31" fmla="*/ 637055 h 4048081"/>
                  <a:gd name="connsiteX32" fmla="*/ 3265336 w 3912425"/>
                  <a:gd name="connsiteY32" fmla="*/ 1028320 h 4048081"/>
                  <a:gd name="connsiteX33" fmla="*/ 2879087 w 3912425"/>
                  <a:gd name="connsiteY33" fmla="*/ 637055 h 4048081"/>
                  <a:gd name="connsiteX34" fmla="*/ 3265336 w 3912425"/>
                  <a:gd name="connsiteY34" fmla="*/ 245790 h 4048081"/>
                  <a:gd name="connsiteX35" fmla="*/ 1539747 w 3912425"/>
                  <a:gd name="connsiteY35" fmla="*/ 0 h 4048081"/>
                  <a:gd name="connsiteX36" fmla="*/ 1991208 w 3912425"/>
                  <a:gd name="connsiteY36" fmla="*/ 453969 h 4048081"/>
                  <a:gd name="connsiteX37" fmla="*/ 1539747 w 3912425"/>
                  <a:gd name="connsiteY37" fmla="*/ 907938 h 4048081"/>
                  <a:gd name="connsiteX38" fmla="*/ 1088286 w 3912425"/>
                  <a:gd name="connsiteY38" fmla="*/ 453969 h 4048081"/>
                  <a:gd name="connsiteX39" fmla="*/ 1539747 w 3912425"/>
                  <a:gd name="connsiteY39" fmla="*/ 0 h 4048081"/>
                  <a:gd name="connsiteX0" fmla="*/ 2630986 w 3687707"/>
                  <a:gd name="connsiteY0" fmla="*/ 1098549 h 4048081"/>
                  <a:gd name="connsiteX1" fmla="*/ 3450242 w 3687707"/>
                  <a:gd name="connsiteY1" fmla="*/ 1098549 h 4048081"/>
                  <a:gd name="connsiteX2" fmla="*/ 3687707 w 3687707"/>
                  <a:gd name="connsiteY2" fmla="*/ 1335514 h 4048081"/>
                  <a:gd name="connsiteX3" fmla="*/ 3687707 w 3687707"/>
                  <a:gd name="connsiteY3" fmla="*/ 2449249 h 4048081"/>
                  <a:gd name="connsiteX4" fmla="*/ 3450242 w 3687707"/>
                  <a:gd name="connsiteY4" fmla="*/ 2686214 h 4048081"/>
                  <a:gd name="connsiteX5" fmla="*/ 3450242 w 3687707"/>
                  <a:gd name="connsiteY5" fmla="*/ 3480046 h 4048081"/>
                  <a:gd name="connsiteX6" fmla="*/ 3212777 w 3687707"/>
                  <a:gd name="connsiteY6" fmla="*/ 3717011 h 4048081"/>
                  <a:gd name="connsiteX7" fmla="*/ 2856578 w 3687707"/>
                  <a:gd name="connsiteY7" fmla="*/ 3717011 h 4048081"/>
                  <a:gd name="connsiteX8" fmla="*/ 2630986 w 3687707"/>
                  <a:gd name="connsiteY8" fmla="*/ 3480046 h 4048081"/>
                  <a:gd name="connsiteX9" fmla="*/ 2630986 w 3687707"/>
                  <a:gd name="connsiteY9" fmla="*/ 2686214 h 4048081"/>
                  <a:gd name="connsiteX10" fmla="*/ 2393520 w 3687707"/>
                  <a:gd name="connsiteY10" fmla="*/ 2449249 h 4048081"/>
                  <a:gd name="connsiteX11" fmla="*/ 2393520 w 3687707"/>
                  <a:gd name="connsiteY11" fmla="*/ 1335514 h 4048081"/>
                  <a:gd name="connsiteX12" fmla="*/ 2630986 w 3687707"/>
                  <a:gd name="connsiteY12" fmla="*/ 1098549 h 4048081"/>
                  <a:gd name="connsiteX13" fmla="*/ 0 w 3687707"/>
                  <a:gd name="connsiteY13" fmla="*/ 3480046 h 4048081"/>
                  <a:gd name="connsiteX14" fmla="*/ 0 w 3687707"/>
                  <a:gd name="connsiteY14" fmla="*/ 2686214 h 4048081"/>
                  <a:gd name="connsiteX15" fmla="*/ 0 w 3687707"/>
                  <a:gd name="connsiteY15" fmla="*/ 3480046 h 4048081"/>
                  <a:gd name="connsiteX16" fmla="*/ 842566 w 3687707"/>
                  <a:gd name="connsiteY16" fmla="*/ 993211 h 4048081"/>
                  <a:gd name="connsiteX17" fmla="*/ 1792513 w 3687707"/>
                  <a:gd name="connsiteY17" fmla="*/ 993211 h 4048081"/>
                  <a:gd name="connsiteX18" fmla="*/ 2077497 w 3687707"/>
                  <a:gd name="connsiteY18" fmla="*/ 1277385 h 4048081"/>
                  <a:gd name="connsiteX19" fmla="*/ 2077497 w 3687707"/>
                  <a:gd name="connsiteY19" fmla="*/ 2568008 h 4048081"/>
                  <a:gd name="connsiteX20" fmla="*/ 1792513 w 3687707"/>
                  <a:gd name="connsiteY20" fmla="*/ 2852182 h 4048081"/>
                  <a:gd name="connsiteX21" fmla="*/ 1792513 w 3687707"/>
                  <a:gd name="connsiteY21" fmla="*/ 3763907 h 4048081"/>
                  <a:gd name="connsiteX22" fmla="*/ 1519403 w 3687707"/>
                  <a:gd name="connsiteY22" fmla="*/ 4048081 h 4048081"/>
                  <a:gd name="connsiteX23" fmla="*/ 1115676 w 3687707"/>
                  <a:gd name="connsiteY23" fmla="*/ 4048081 h 4048081"/>
                  <a:gd name="connsiteX24" fmla="*/ 842566 w 3687707"/>
                  <a:gd name="connsiteY24" fmla="*/ 3763907 h 4048081"/>
                  <a:gd name="connsiteX25" fmla="*/ 842566 w 3687707"/>
                  <a:gd name="connsiteY25" fmla="*/ 2852182 h 4048081"/>
                  <a:gd name="connsiteX26" fmla="*/ 557582 w 3687707"/>
                  <a:gd name="connsiteY26" fmla="*/ 2568008 h 4048081"/>
                  <a:gd name="connsiteX27" fmla="*/ 557582 w 3687707"/>
                  <a:gd name="connsiteY27" fmla="*/ 1277385 h 4048081"/>
                  <a:gd name="connsiteX28" fmla="*/ 842566 w 3687707"/>
                  <a:gd name="connsiteY28" fmla="*/ 993211 h 4048081"/>
                  <a:gd name="connsiteX29" fmla="*/ 3040618 w 3687707"/>
                  <a:gd name="connsiteY29" fmla="*/ 245790 h 4048081"/>
                  <a:gd name="connsiteX30" fmla="*/ 3426867 w 3687707"/>
                  <a:gd name="connsiteY30" fmla="*/ 637055 h 4048081"/>
                  <a:gd name="connsiteX31" fmla="*/ 3040618 w 3687707"/>
                  <a:gd name="connsiteY31" fmla="*/ 1028320 h 4048081"/>
                  <a:gd name="connsiteX32" fmla="*/ 2654369 w 3687707"/>
                  <a:gd name="connsiteY32" fmla="*/ 637055 h 4048081"/>
                  <a:gd name="connsiteX33" fmla="*/ 3040618 w 3687707"/>
                  <a:gd name="connsiteY33" fmla="*/ 245790 h 4048081"/>
                  <a:gd name="connsiteX34" fmla="*/ 1315029 w 3687707"/>
                  <a:gd name="connsiteY34" fmla="*/ 0 h 4048081"/>
                  <a:gd name="connsiteX35" fmla="*/ 1766490 w 3687707"/>
                  <a:gd name="connsiteY35" fmla="*/ 453969 h 4048081"/>
                  <a:gd name="connsiteX36" fmla="*/ 1315029 w 3687707"/>
                  <a:gd name="connsiteY36" fmla="*/ 907938 h 4048081"/>
                  <a:gd name="connsiteX37" fmla="*/ 863568 w 3687707"/>
                  <a:gd name="connsiteY37" fmla="*/ 453969 h 4048081"/>
                  <a:gd name="connsiteX38" fmla="*/ 1315029 w 3687707"/>
                  <a:gd name="connsiteY38" fmla="*/ 0 h 4048081"/>
                  <a:gd name="connsiteX0" fmla="*/ 2073403 w 3130124"/>
                  <a:gd name="connsiteY0" fmla="*/ 1098549 h 4048081"/>
                  <a:gd name="connsiteX1" fmla="*/ 2892659 w 3130124"/>
                  <a:gd name="connsiteY1" fmla="*/ 1098549 h 4048081"/>
                  <a:gd name="connsiteX2" fmla="*/ 3130124 w 3130124"/>
                  <a:gd name="connsiteY2" fmla="*/ 1335514 h 4048081"/>
                  <a:gd name="connsiteX3" fmla="*/ 3130124 w 3130124"/>
                  <a:gd name="connsiteY3" fmla="*/ 2449249 h 4048081"/>
                  <a:gd name="connsiteX4" fmla="*/ 2892659 w 3130124"/>
                  <a:gd name="connsiteY4" fmla="*/ 2686214 h 4048081"/>
                  <a:gd name="connsiteX5" fmla="*/ 2892659 w 3130124"/>
                  <a:gd name="connsiteY5" fmla="*/ 3480046 h 4048081"/>
                  <a:gd name="connsiteX6" fmla="*/ 2655194 w 3130124"/>
                  <a:gd name="connsiteY6" fmla="*/ 3717011 h 4048081"/>
                  <a:gd name="connsiteX7" fmla="*/ 2298995 w 3130124"/>
                  <a:gd name="connsiteY7" fmla="*/ 3717011 h 4048081"/>
                  <a:gd name="connsiteX8" fmla="*/ 2073403 w 3130124"/>
                  <a:gd name="connsiteY8" fmla="*/ 3480046 h 4048081"/>
                  <a:gd name="connsiteX9" fmla="*/ 2073403 w 3130124"/>
                  <a:gd name="connsiteY9" fmla="*/ 2686214 h 4048081"/>
                  <a:gd name="connsiteX10" fmla="*/ 1835937 w 3130124"/>
                  <a:gd name="connsiteY10" fmla="*/ 2449249 h 4048081"/>
                  <a:gd name="connsiteX11" fmla="*/ 1835937 w 3130124"/>
                  <a:gd name="connsiteY11" fmla="*/ 1335514 h 4048081"/>
                  <a:gd name="connsiteX12" fmla="*/ 2073403 w 3130124"/>
                  <a:gd name="connsiteY12" fmla="*/ 1098549 h 4048081"/>
                  <a:gd name="connsiteX13" fmla="*/ 284983 w 3130124"/>
                  <a:gd name="connsiteY13" fmla="*/ 993211 h 4048081"/>
                  <a:gd name="connsiteX14" fmla="*/ 1234930 w 3130124"/>
                  <a:gd name="connsiteY14" fmla="*/ 993211 h 4048081"/>
                  <a:gd name="connsiteX15" fmla="*/ 1519914 w 3130124"/>
                  <a:gd name="connsiteY15" fmla="*/ 1277385 h 4048081"/>
                  <a:gd name="connsiteX16" fmla="*/ 1519914 w 3130124"/>
                  <a:gd name="connsiteY16" fmla="*/ 2568008 h 4048081"/>
                  <a:gd name="connsiteX17" fmla="*/ 1234930 w 3130124"/>
                  <a:gd name="connsiteY17" fmla="*/ 2852182 h 4048081"/>
                  <a:gd name="connsiteX18" fmla="*/ 1234930 w 3130124"/>
                  <a:gd name="connsiteY18" fmla="*/ 3763907 h 4048081"/>
                  <a:gd name="connsiteX19" fmla="*/ 961820 w 3130124"/>
                  <a:gd name="connsiteY19" fmla="*/ 4048081 h 4048081"/>
                  <a:gd name="connsiteX20" fmla="*/ 558093 w 3130124"/>
                  <a:gd name="connsiteY20" fmla="*/ 4048081 h 4048081"/>
                  <a:gd name="connsiteX21" fmla="*/ 284983 w 3130124"/>
                  <a:gd name="connsiteY21" fmla="*/ 3763907 h 4048081"/>
                  <a:gd name="connsiteX22" fmla="*/ 284983 w 3130124"/>
                  <a:gd name="connsiteY22" fmla="*/ 2852182 h 4048081"/>
                  <a:gd name="connsiteX23" fmla="*/ -1 w 3130124"/>
                  <a:gd name="connsiteY23" fmla="*/ 2568008 h 4048081"/>
                  <a:gd name="connsiteX24" fmla="*/ -1 w 3130124"/>
                  <a:gd name="connsiteY24" fmla="*/ 1277385 h 4048081"/>
                  <a:gd name="connsiteX25" fmla="*/ 284983 w 3130124"/>
                  <a:gd name="connsiteY25" fmla="*/ 993211 h 4048081"/>
                  <a:gd name="connsiteX26" fmla="*/ 2483035 w 3130124"/>
                  <a:gd name="connsiteY26" fmla="*/ 245790 h 4048081"/>
                  <a:gd name="connsiteX27" fmla="*/ 2869284 w 3130124"/>
                  <a:gd name="connsiteY27" fmla="*/ 637055 h 4048081"/>
                  <a:gd name="connsiteX28" fmla="*/ 2483035 w 3130124"/>
                  <a:gd name="connsiteY28" fmla="*/ 1028320 h 4048081"/>
                  <a:gd name="connsiteX29" fmla="*/ 2096786 w 3130124"/>
                  <a:gd name="connsiteY29" fmla="*/ 637055 h 4048081"/>
                  <a:gd name="connsiteX30" fmla="*/ 2483035 w 3130124"/>
                  <a:gd name="connsiteY30" fmla="*/ 245790 h 4048081"/>
                  <a:gd name="connsiteX31" fmla="*/ 757446 w 3130124"/>
                  <a:gd name="connsiteY31" fmla="*/ 0 h 4048081"/>
                  <a:gd name="connsiteX32" fmla="*/ 1208907 w 3130124"/>
                  <a:gd name="connsiteY32" fmla="*/ 453969 h 4048081"/>
                  <a:gd name="connsiteX33" fmla="*/ 757446 w 3130124"/>
                  <a:gd name="connsiteY33" fmla="*/ 907938 h 4048081"/>
                  <a:gd name="connsiteX34" fmla="*/ 305985 w 3130124"/>
                  <a:gd name="connsiteY34" fmla="*/ 453969 h 4048081"/>
                  <a:gd name="connsiteX35" fmla="*/ 757446 w 3130124"/>
                  <a:gd name="connsiteY35" fmla="*/ 0 h 4048081"/>
                  <a:gd name="connsiteX0" fmla="*/ 2073403 w 3130124"/>
                  <a:gd name="connsiteY0" fmla="*/ 1098549 h 4048081"/>
                  <a:gd name="connsiteX1" fmla="*/ 2892659 w 3130124"/>
                  <a:gd name="connsiteY1" fmla="*/ 1098549 h 4048081"/>
                  <a:gd name="connsiteX2" fmla="*/ 3130124 w 3130124"/>
                  <a:gd name="connsiteY2" fmla="*/ 1335514 h 4048081"/>
                  <a:gd name="connsiteX3" fmla="*/ 3130124 w 3130124"/>
                  <a:gd name="connsiteY3" fmla="*/ 2449249 h 4048081"/>
                  <a:gd name="connsiteX4" fmla="*/ 2892659 w 3130124"/>
                  <a:gd name="connsiteY4" fmla="*/ 2686214 h 4048081"/>
                  <a:gd name="connsiteX5" fmla="*/ 2892659 w 3130124"/>
                  <a:gd name="connsiteY5" fmla="*/ 3480046 h 4048081"/>
                  <a:gd name="connsiteX6" fmla="*/ 2655194 w 3130124"/>
                  <a:gd name="connsiteY6" fmla="*/ 3717011 h 4048081"/>
                  <a:gd name="connsiteX7" fmla="*/ 2298995 w 3130124"/>
                  <a:gd name="connsiteY7" fmla="*/ 3717011 h 4048081"/>
                  <a:gd name="connsiteX8" fmla="*/ 2073403 w 3130124"/>
                  <a:gd name="connsiteY8" fmla="*/ 3480046 h 4048081"/>
                  <a:gd name="connsiteX9" fmla="*/ 2073403 w 3130124"/>
                  <a:gd name="connsiteY9" fmla="*/ 2686214 h 4048081"/>
                  <a:gd name="connsiteX10" fmla="*/ 1835937 w 3130124"/>
                  <a:gd name="connsiteY10" fmla="*/ 2449249 h 4048081"/>
                  <a:gd name="connsiteX11" fmla="*/ 1835937 w 3130124"/>
                  <a:gd name="connsiteY11" fmla="*/ 1335514 h 4048081"/>
                  <a:gd name="connsiteX12" fmla="*/ 2073403 w 3130124"/>
                  <a:gd name="connsiteY12" fmla="*/ 1098549 h 4048081"/>
                  <a:gd name="connsiteX13" fmla="*/ 284983 w 3130124"/>
                  <a:gd name="connsiteY13" fmla="*/ 993211 h 4048081"/>
                  <a:gd name="connsiteX14" fmla="*/ 1234930 w 3130124"/>
                  <a:gd name="connsiteY14" fmla="*/ 993211 h 4048081"/>
                  <a:gd name="connsiteX15" fmla="*/ 1519914 w 3130124"/>
                  <a:gd name="connsiteY15" fmla="*/ 1277385 h 4048081"/>
                  <a:gd name="connsiteX16" fmla="*/ 1519914 w 3130124"/>
                  <a:gd name="connsiteY16" fmla="*/ 2568008 h 4048081"/>
                  <a:gd name="connsiteX17" fmla="*/ 1234930 w 3130124"/>
                  <a:gd name="connsiteY17" fmla="*/ 2852182 h 4048081"/>
                  <a:gd name="connsiteX18" fmla="*/ 1234930 w 3130124"/>
                  <a:gd name="connsiteY18" fmla="*/ 3763907 h 4048081"/>
                  <a:gd name="connsiteX19" fmla="*/ 961820 w 3130124"/>
                  <a:gd name="connsiteY19" fmla="*/ 4048081 h 4048081"/>
                  <a:gd name="connsiteX20" fmla="*/ 558093 w 3130124"/>
                  <a:gd name="connsiteY20" fmla="*/ 4048081 h 4048081"/>
                  <a:gd name="connsiteX21" fmla="*/ 284983 w 3130124"/>
                  <a:gd name="connsiteY21" fmla="*/ 3763907 h 4048081"/>
                  <a:gd name="connsiteX22" fmla="*/ 284983 w 3130124"/>
                  <a:gd name="connsiteY22" fmla="*/ 2852182 h 4048081"/>
                  <a:gd name="connsiteX23" fmla="*/ -1 w 3130124"/>
                  <a:gd name="connsiteY23" fmla="*/ 2568008 h 4048081"/>
                  <a:gd name="connsiteX24" fmla="*/ -1 w 3130124"/>
                  <a:gd name="connsiteY24" fmla="*/ 1277385 h 4048081"/>
                  <a:gd name="connsiteX25" fmla="*/ 284983 w 3130124"/>
                  <a:gd name="connsiteY25" fmla="*/ 993211 h 4048081"/>
                  <a:gd name="connsiteX26" fmla="*/ 2096786 w 3130124"/>
                  <a:gd name="connsiteY26" fmla="*/ 637055 h 4048081"/>
                  <a:gd name="connsiteX27" fmla="*/ 2869284 w 3130124"/>
                  <a:gd name="connsiteY27" fmla="*/ 637055 h 4048081"/>
                  <a:gd name="connsiteX28" fmla="*/ 2483035 w 3130124"/>
                  <a:gd name="connsiteY28" fmla="*/ 1028320 h 4048081"/>
                  <a:gd name="connsiteX29" fmla="*/ 2096786 w 3130124"/>
                  <a:gd name="connsiteY29" fmla="*/ 637055 h 4048081"/>
                  <a:gd name="connsiteX30" fmla="*/ 757446 w 3130124"/>
                  <a:gd name="connsiteY30" fmla="*/ 0 h 4048081"/>
                  <a:gd name="connsiteX31" fmla="*/ 1208907 w 3130124"/>
                  <a:gd name="connsiteY31" fmla="*/ 453969 h 4048081"/>
                  <a:gd name="connsiteX32" fmla="*/ 757446 w 3130124"/>
                  <a:gd name="connsiteY32" fmla="*/ 907938 h 4048081"/>
                  <a:gd name="connsiteX33" fmla="*/ 305985 w 3130124"/>
                  <a:gd name="connsiteY33" fmla="*/ 453969 h 4048081"/>
                  <a:gd name="connsiteX34" fmla="*/ 757446 w 3130124"/>
                  <a:gd name="connsiteY34" fmla="*/ 0 h 4048081"/>
                  <a:gd name="connsiteX0" fmla="*/ 2073403 w 3130124"/>
                  <a:gd name="connsiteY0" fmla="*/ 1098549 h 4048081"/>
                  <a:gd name="connsiteX1" fmla="*/ 2892659 w 3130124"/>
                  <a:gd name="connsiteY1" fmla="*/ 1098549 h 4048081"/>
                  <a:gd name="connsiteX2" fmla="*/ 3130124 w 3130124"/>
                  <a:gd name="connsiteY2" fmla="*/ 1335514 h 4048081"/>
                  <a:gd name="connsiteX3" fmla="*/ 3130124 w 3130124"/>
                  <a:gd name="connsiteY3" fmla="*/ 2449249 h 4048081"/>
                  <a:gd name="connsiteX4" fmla="*/ 2892659 w 3130124"/>
                  <a:gd name="connsiteY4" fmla="*/ 2686214 h 4048081"/>
                  <a:gd name="connsiteX5" fmla="*/ 2892659 w 3130124"/>
                  <a:gd name="connsiteY5" fmla="*/ 3480046 h 4048081"/>
                  <a:gd name="connsiteX6" fmla="*/ 2655194 w 3130124"/>
                  <a:gd name="connsiteY6" fmla="*/ 3717011 h 4048081"/>
                  <a:gd name="connsiteX7" fmla="*/ 2298995 w 3130124"/>
                  <a:gd name="connsiteY7" fmla="*/ 3717011 h 4048081"/>
                  <a:gd name="connsiteX8" fmla="*/ 2073403 w 3130124"/>
                  <a:gd name="connsiteY8" fmla="*/ 3480046 h 4048081"/>
                  <a:gd name="connsiteX9" fmla="*/ 2073403 w 3130124"/>
                  <a:gd name="connsiteY9" fmla="*/ 2686214 h 4048081"/>
                  <a:gd name="connsiteX10" fmla="*/ 1835937 w 3130124"/>
                  <a:gd name="connsiteY10" fmla="*/ 2449249 h 4048081"/>
                  <a:gd name="connsiteX11" fmla="*/ 1835937 w 3130124"/>
                  <a:gd name="connsiteY11" fmla="*/ 1335514 h 4048081"/>
                  <a:gd name="connsiteX12" fmla="*/ 2073403 w 3130124"/>
                  <a:gd name="connsiteY12" fmla="*/ 1098549 h 4048081"/>
                  <a:gd name="connsiteX13" fmla="*/ 284983 w 3130124"/>
                  <a:gd name="connsiteY13" fmla="*/ 993211 h 4048081"/>
                  <a:gd name="connsiteX14" fmla="*/ 1234930 w 3130124"/>
                  <a:gd name="connsiteY14" fmla="*/ 993211 h 4048081"/>
                  <a:gd name="connsiteX15" fmla="*/ 1519914 w 3130124"/>
                  <a:gd name="connsiteY15" fmla="*/ 1277385 h 4048081"/>
                  <a:gd name="connsiteX16" fmla="*/ 1519914 w 3130124"/>
                  <a:gd name="connsiteY16" fmla="*/ 2568008 h 4048081"/>
                  <a:gd name="connsiteX17" fmla="*/ 1234930 w 3130124"/>
                  <a:gd name="connsiteY17" fmla="*/ 2852182 h 4048081"/>
                  <a:gd name="connsiteX18" fmla="*/ 1234930 w 3130124"/>
                  <a:gd name="connsiteY18" fmla="*/ 3763907 h 4048081"/>
                  <a:gd name="connsiteX19" fmla="*/ 961820 w 3130124"/>
                  <a:gd name="connsiteY19" fmla="*/ 4048081 h 4048081"/>
                  <a:gd name="connsiteX20" fmla="*/ 558093 w 3130124"/>
                  <a:gd name="connsiteY20" fmla="*/ 4048081 h 4048081"/>
                  <a:gd name="connsiteX21" fmla="*/ 284983 w 3130124"/>
                  <a:gd name="connsiteY21" fmla="*/ 3763907 h 4048081"/>
                  <a:gd name="connsiteX22" fmla="*/ 284983 w 3130124"/>
                  <a:gd name="connsiteY22" fmla="*/ 2852182 h 4048081"/>
                  <a:gd name="connsiteX23" fmla="*/ -1 w 3130124"/>
                  <a:gd name="connsiteY23" fmla="*/ 2568008 h 4048081"/>
                  <a:gd name="connsiteX24" fmla="*/ -1 w 3130124"/>
                  <a:gd name="connsiteY24" fmla="*/ 1277385 h 4048081"/>
                  <a:gd name="connsiteX25" fmla="*/ 284983 w 3130124"/>
                  <a:gd name="connsiteY25" fmla="*/ 993211 h 4048081"/>
                  <a:gd name="connsiteX26" fmla="*/ 2096786 w 3130124"/>
                  <a:gd name="connsiteY26" fmla="*/ 637055 h 4048081"/>
                  <a:gd name="connsiteX27" fmla="*/ 2483035 w 3130124"/>
                  <a:gd name="connsiteY27" fmla="*/ 1028320 h 4048081"/>
                  <a:gd name="connsiteX28" fmla="*/ 2096786 w 3130124"/>
                  <a:gd name="connsiteY28" fmla="*/ 637055 h 4048081"/>
                  <a:gd name="connsiteX29" fmla="*/ 757446 w 3130124"/>
                  <a:gd name="connsiteY29" fmla="*/ 0 h 4048081"/>
                  <a:gd name="connsiteX30" fmla="*/ 1208907 w 3130124"/>
                  <a:gd name="connsiteY30" fmla="*/ 453969 h 4048081"/>
                  <a:gd name="connsiteX31" fmla="*/ 757446 w 3130124"/>
                  <a:gd name="connsiteY31" fmla="*/ 907938 h 4048081"/>
                  <a:gd name="connsiteX32" fmla="*/ 305985 w 3130124"/>
                  <a:gd name="connsiteY32" fmla="*/ 453969 h 4048081"/>
                  <a:gd name="connsiteX33" fmla="*/ 757446 w 3130124"/>
                  <a:gd name="connsiteY33" fmla="*/ 0 h 4048081"/>
                  <a:gd name="connsiteX0" fmla="*/ 2073403 w 3130124"/>
                  <a:gd name="connsiteY0" fmla="*/ 1098549 h 4048081"/>
                  <a:gd name="connsiteX1" fmla="*/ 2892659 w 3130124"/>
                  <a:gd name="connsiteY1" fmla="*/ 1098549 h 4048081"/>
                  <a:gd name="connsiteX2" fmla="*/ 3130124 w 3130124"/>
                  <a:gd name="connsiteY2" fmla="*/ 1335514 h 4048081"/>
                  <a:gd name="connsiteX3" fmla="*/ 3130124 w 3130124"/>
                  <a:gd name="connsiteY3" fmla="*/ 2449249 h 4048081"/>
                  <a:gd name="connsiteX4" fmla="*/ 2892659 w 3130124"/>
                  <a:gd name="connsiteY4" fmla="*/ 2686214 h 4048081"/>
                  <a:gd name="connsiteX5" fmla="*/ 2892659 w 3130124"/>
                  <a:gd name="connsiteY5" fmla="*/ 3480046 h 4048081"/>
                  <a:gd name="connsiteX6" fmla="*/ 2655194 w 3130124"/>
                  <a:gd name="connsiteY6" fmla="*/ 3717011 h 4048081"/>
                  <a:gd name="connsiteX7" fmla="*/ 2298995 w 3130124"/>
                  <a:gd name="connsiteY7" fmla="*/ 3717011 h 4048081"/>
                  <a:gd name="connsiteX8" fmla="*/ 2073403 w 3130124"/>
                  <a:gd name="connsiteY8" fmla="*/ 3480046 h 4048081"/>
                  <a:gd name="connsiteX9" fmla="*/ 2073403 w 3130124"/>
                  <a:gd name="connsiteY9" fmla="*/ 2686214 h 4048081"/>
                  <a:gd name="connsiteX10" fmla="*/ 1835937 w 3130124"/>
                  <a:gd name="connsiteY10" fmla="*/ 2449249 h 4048081"/>
                  <a:gd name="connsiteX11" fmla="*/ 1835937 w 3130124"/>
                  <a:gd name="connsiteY11" fmla="*/ 1335514 h 4048081"/>
                  <a:gd name="connsiteX12" fmla="*/ 2073403 w 3130124"/>
                  <a:gd name="connsiteY12" fmla="*/ 1098549 h 4048081"/>
                  <a:gd name="connsiteX13" fmla="*/ 284983 w 3130124"/>
                  <a:gd name="connsiteY13" fmla="*/ 993211 h 4048081"/>
                  <a:gd name="connsiteX14" fmla="*/ 1234930 w 3130124"/>
                  <a:gd name="connsiteY14" fmla="*/ 993211 h 4048081"/>
                  <a:gd name="connsiteX15" fmla="*/ 1519914 w 3130124"/>
                  <a:gd name="connsiteY15" fmla="*/ 1277385 h 4048081"/>
                  <a:gd name="connsiteX16" fmla="*/ 1519914 w 3130124"/>
                  <a:gd name="connsiteY16" fmla="*/ 2568008 h 4048081"/>
                  <a:gd name="connsiteX17" fmla="*/ 1234930 w 3130124"/>
                  <a:gd name="connsiteY17" fmla="*/ 2852182 h 4048081"/>
                  <a:gd name="connsiteX18" fmla="*/ 1234930 w 3130124"/>
                  <a:gd name="connsiteY18" fmla="*/ 3763907 h 4048081"/>
                  <a:gd name="connsiteX19" fmla="*/ 961820 w 3130124"/>
                  <a:gd name="connsiteY19" fmla="*/ 4048081 h 4048081"/>
                  <a:gd name="connsiteX20" fmla="*/ 558093 w 3130124"/>
                  <a:gd name="connsiteY20" fmla="*/ 4048081 h 4048081"/>
                  <a:gd name="connsiteX21" fmla="*/ 284983 w 3130124"/>
                  <a:gd name="connsiteY21" fmla="*/ 3763907 h 4048081"/>
                  <a:gd name="connsiteX22" fmla="*/ 284983 w 3130124"/>
                  <a:gd name="connsiteY22" fmla="*/ 2852182 h 4048081"/>
                  <a:gd name="connsiteX23" fmla="*/ -1 w 3130124"/>
                  <a:gd name="connsiteY23" fmla="*/ 2568008 h 4048081"/>
                  <a:gd name="connsiteX24" fmla="*/ -1 w 3130124"/>
                  <a:gd name="connsiteY24" fmla="*/ 1277385 h 4048081"/>
                  <a:gd name="connsiteX25" fmla="*/ 284983 w 3130124"/>
                  <a:gd name="connsiteY25" fmla="*/ 993211 h 4048081"/>
                  <a:gd name="connsiteX26" fmla="*/ 757446 w 3130124"/>
                  <a:gd name="connsiteY26" fmla="*/ 0 h 4048081"/>
                  <a:gd name="connsiteX27" fmla="*/ 1208907 w 3130124"/>
                  <a:gd name="connsiteY27" fmla="*/ 453969 h 4048081"/>
                  <a:gd name="connsiteX28" fmla="*/ 757446 w 3130124"/>
                  <a:gd name="connsiteY28" fmla="*/ 907938 h 4048081"/>
                  <a:gd name="connsiteX29" fmla="*/ 305985 w 3130124"/>
                  <a:gd name="connsiteY29" fmla="*/ 453969 h 4048081"/>
                  <a:gd name="connsiteX30" fmla="*/ 757446 w 3130124"/>
                  <a:gd name="connsiteY30" fmla="*/ 0 h 4048081"/>
                  <a:gd name="connsiteX0" fmla="*/ 2073403 w 3130124"/>
                  <a:gd name="connsiteY0" fmla="*/ 1098549 h 4048081"/>
                  <a:gd name="connsiteX1" fmla="*/ 3130124 w 3130124"/>
                  <a:gd name="connsiteY1" fmla="*/ 1335514 h 4048081"/>
                  <a:gd name="connsiteX2" fmla="*/ 3130124 w 3130124"/>
                  <a:gd name="connsiteY2" fmla="*/ 2449249 h 4048081"/>
                  <a:gd name="connsiteX3" fmla="*/ 2892659 w 3130124"/>
                  <a:gd name="connsiteY3" fmla="*/ 2686214 h 4048081"/>
                  <a:gd name="connsiteX4" fmla="*/ 2892659 w 3130124"/>
                  <a:gd name="connsiteY4" fmla="*/ 3480046 h 4048081"/>
                  <a:gd name="connsiteX5" fmla="*/ 2655194 w 3130124"/>
                  <a:gd name="connsiteY5" fmla="*/ 3717011 h 4048081"/>
                  <a:gd name="connsiteX6" fmla="*/ 2298995 w 3130124"/>
                  <a:gd name="connsiteY6" fmla="*/ 3717011 h 4048081"/>
                  <a:gd name="connsiteX7" fmla="*/ 2073403 w 3130124"/>
                  <a:gd name="connsiteY7" fmla="*/ 3480046 h 4048081"/>
                  <a:gd name="connsiteX8" fmla="*/ 2073403 w 3130124"/>
                  <a:gd name="connsiteY8" fmla="*/ 2686214 h 4048081"/>
                  <a:gd name="connsiteX9" fmla="*/ 1835937 w 3130124"/>
                  <a:gd name="connsiteY9" fmla="*/ 2449249 h 4048081"/>
                  <a:gd name="connsiteX10" fmla="*/ 1835937 w 3130124"/>
                  <a:gd name="connsiteY10" fmla="*/ 1335514 h 4048081"/>
                  <a:gd name="connsiteX11" fmla="*/ 2073403 w 3130124"/>
                  <a:gd name="connsiteY11" fmla="*/ 1098549 h 4048081"/>
                  <a:gd name="connsiteX12" fmla="*/ 284983 w 3130124"/>
                  <a:gd name="connsiteY12" fmla="*/ 993211 h 4048081"/>
                  <a:gd name="connsiteX13" fmla="*/ 1234930 w 3130124"/>
                  <a:gd name="connsiteY13" fmla="*/ 993211 h 4048081"/>
                  <a:gd name="connsiteX14" fmla="*/ 1519914 w 3130124"/>
                  <a:gd name="connsiteY14" fmla="*/ 1277385 h 4048081"/>
                  <a:gd name="connsiteX15" fmla="*/ 1519914 w 3130124"/>
                  <a:gd name="connsiteY15" fmla="*/ 2568008 h 4048081"/>
                  <a:gd name="connsiteX16" fmla="*/ 1234930 w 3130124"/>
                  <a:gd name="connsiteY16" fmla="*/ 2852182 h 4048081"/>
                  <a:gd name="connsiteX17" fmla="*/ 1234930 w 3130124"/>
                  <a:gd name="connsiteY17" fmla="*/ 3763907 h 4048081"/>
                  <a:gd name="connsiteX18" fmla="*/ 961820 w 3130124"/>
                  <a:gd name="connsiteY18" fmla="*/ 4048081 h 4048081"/>
                  <a:gd name="connsiteX19" fmla="*/ 558093 w 3130124"/>
                  <a:gd name="connsiteY19" fmla="*/ 4048081 h 4048081"/>
                  <a:gd name="connsiteX20" fmla="*/ 284983 w 3130124"/>
                  <a:gd name="connsiteY20" fmla="*/ 3763907 h 4048081"/>
                  <a:gd name="connsiteX21" fmla="*/ 284983 w 3130124"/>
                  <a:gd name="connsiteY21" fmla="*/ 2852182 h 4048081"/>
                  <a:gd name="connsiteX22" fmla="*/ -1 w 3130124"/>
                  <a:gd name="connsiteY22" fmla="*/ 2568008 h 4048081"/>
                  <a:gd name="connsiteX23" fmla="*/ -1 w 3130124"/>
                  <a:gd name="connsiteY23" fmla="*/ 1277385 h 4048081"/>
                  <a:gd name="connsiteX24" fmla="*/ 284983 w 3130124"/>
                  <a:gd name="connsiteY24" fmla="*/ 993211 h 4048081"/>
                  <a:gd name="connsiteX25" fmla="*/ 757446 w 3130124"/>
                  <a:gd name="connsiteY25" fmla="*/ 0 h 4048081"/>
                  <a:gd name="connsiteX26" fmla="*/ 1208907 w 3130124"/>
                  <a:gd name="connsiteY26" fmla="*/ 453969 h 4048081"/>
                  <a:gd name="connsiteX27" fmla="*/ 757446 w 3130124"/>
                  <a:gd name="connsiteY27" fmla="*/ 907938 h 4048081"/>
                  <a:gd name="connsiteX28" fmla="*/ 305985 w 3130124"/>
                  <a:gd name="connsiteY28" fmla="*/ 453969 h 4048081"/>
                  <a:gd name="connsiteX29" fmla="*/ 757446 w 3130124"/>
                  <a:gd name="connsiteY29" fmla="*/ 0 h 4048081"/>
                  <a:gd name="connsiteX0" fmla="*/ 2073403 w 3130124"/>
                  <a:gd name="connsiteY0" fmla="*/ 1098549 h 4048081"/>
                  <a:gd name="connsiteX1" fmla="*/ 3130124 w 3130124"/>
                  <a:gd name="connsiteY1" fmla="*/ 2449249 h 4048081"/>
                  <a:gd name="connsiteX2" fmla="*/ 2892659 w 3130124"/>
                  <a:gd name="connsiteY2" fmla="*/ 2686214 h 4048081"/>
                  <a:gd name="connsiteX3" fmla="*/ 2892659 w 3130124"/>
                  <a:gd name="connsiteY3" fmla="*/ 3480046 h 4048081"/>
                  <a:gd name="connsiteX4" fmla="*/ 2655194 w 3130124"/>
                  <a:gd name="connsiteY4" fmla="*/ 3717011 h 4048081"/>
                  <a:gd name="connsiteX5" fmla="*/ 2298995 w 3130124"/>
                  <a:gd name="connsiteY5" fmla="*/ 3717011 h 4048081"/>
                  <a:gd name="connsiteX6" fmla="*/ 2073403 w 3130124"/>
                  <a:gd name="connsiteY6" fmla="*/ 3480046 h 4048081"/>
                  <a:gd name="connsiteX7" fmla="*/ 2073403 w 3130124"/>
                  <a:gd name="connsiteY7" fmla="*/ 2686214 h 4048081"/>
                  <a:gd name="connsiteX8" fmla="*/ 1835937 w 3130124"/>
                  <a:gd name="connsiteY8" fmla="*/ 2449249 h 4048081"/>
                  <a:gd name="connsiteX9" fmla="*/ 1835937 w 3130124"/>
                  <a:gd name="connsiteY9" fmla="*/ 1335514 h 4048081"/>
                  <a:gd name="connsiteX10" fmla="*/ 2073403 w 3130124"/>
                  <a:gd name="connsiteY10" fmla="*/ 1098549 h 4048081"/>
                  <a:gd name="connsiteX11" fmla="*/ 284983 w 3130124"/>
                  <a:gd name="connsiteY11" fmla="*/ 993211 h 4048081"/>
                  <a:gd name="connsiteX12" fmla="*/ 1234930 w 3130124"/>
                  <a:gd name="connsiteY12" fmla="*/ 993211 h 4048081"/>
                  <a:gd name="connsiteX13" fmla="*/ 1519914 w 3130124"/>
                  <a:gd name="connsiteY13" fmla="*/ 1277385 h 4048081"/>
                  <a:gd name="connsiteX14" fmla="*/ 1519914 w 3130124"/>
                  <a:gd name="connsiteY14" fmla="*/ 2568008 h 4048081"/>
                  <a:gd name="connsiteX15" fmla="*/ 1234930 w 3130124"/>
                  <a:gd name="connsiteY15" fmla="*/ 2852182 h 4048081"/>
                  <a:gd name="connsiteX16" fmla="*/ 1234930 w 3130124"/>
                  <a:gd name="connsiteY16" fmla="*/ 3763907 h 4048081"/>
                  <a:gd name="connsiteX17" fmla="*/ 961820 w 3130124"/>
                  <a:gd name="connsiteY17" fmla="*/ 4048081 h 4048081"/>
                  <a:gd name="connsiteX18" fmla="*/ 558093 w 3130124"/>
                  <a:gd name="connsiteY18" fmla="*/ 4048081 h 4048081"/>
                  <a:gd name="connsiteX19" fmla="*/ 284983 w 3130124"/>
                  <a:gd name="connsiteY19" fmla="*/ 3763907 h 4048081"/>
                  <a:gd name="connsiteX20" fmla="*/ 284983 w 3130124"/>
                  <a:gd name="connsiteY20" fmla="*/ 2852182 h 4048081"/>
                  <a:gd name="connsiteX21" fmla="*/ -1 w 3130124"/>
                  <a:gd name="connsiteY21" fmla="*/ 2568008 h 4048081"/>
                  <a:gd name="connsiteX22" fmla="*/ -1 w 3130124"/>
                  <a:gd name="connsiteY22" fmla="*/ 1277385 h 4048081"/>
                  <a:gd name="connsiteX23" fmla="*/ 284983 w 3130124"/>
                  <a:gd name="connsiteY23" fmla="*/ 993211 h 4048081"/>
                  <a:gd name="connsiteX24" fmla="*/ 757446 w 3130124"/>
                  <a:gd name="connsiteY24" fmla="*/ 0 h 4048081"/>
                  <a:gd name="connsiteX25" fmla="*/ 1208907 w 3130124"/>
                  <a:gd name="connsiteY25" fmla="*/ 453969 h 4048081"/>
                  <a:gd name="connsiteX26" fmla="*/ 757446 w 3130124"/>
                  <a:gd name="connsiteY26" fmla="*/ 907938 h 4048081"/>
                  <a:gd name="connsiteX27" fmla="*/ 305985 w 3130124"/>
                  <a:gd name="connsiteY27" fmla="*/ 453969 h 4048081"/>
                  <a:gd name="connsiteX28" fmla="*/ 757446 w 3130124"/>
                  <a:gd name="connsiteY28" fmla="*/ 0 h 4048081"/>
                  <a:gd name="connsiteX0" fmla="*/ 1835937 w 3186245"/>
                  <a:gd name="connsiteY0" fmla="*/ 1335514 h 4048081"/>
                  <a:gd name="connsiteX1" fmla="*/ 3130124 w 3186245"/>
                  <a:gd name="connsiteY1" fmla="*/ 2449249 h 4048081"/>
                  <a:gd name="connsiteX2" fmla="*/ 2892659 w 3186245"/>
                  <a:gd name="connsiteY2" fmla="*/ 2686214 h 4048081"/>
                  <a:gd name="connsiteX3" fmla="*/ 2892659 w 3186245"/>
                  <a:gd name="connsiteY3" fmla="*/ 3480046 h 4048081"/>
                  <a:gd name="connsiteX4" fmla="*/ 2655194 w 3186245"/>
                  <a:gd name="connsiteY4" fmla="*/ 3717011 h 4048081"/>
                  <a:gd name="connsiteX5" fmla="*/ 2298995 w 3186245"/>
                  <a:gd name="connsiteY5" fmla="*/ 3717011 h 4048081"/>
                  <a:gd name="connsiteX6" fmla="*/ 2073403 w 3186245"/>
                  <a:gd name="connsiteY6" fmla="*/ 3480046 h 4048081"/>
                  <a:gd name="connsiteX7" fmla="*/ 2073403 w 3186245"/>
                  <a:gd name="connsiteY7" fmla="*/ 2686214 h 4048081"/>
                  <a:gd name="connsiteX8" fmla="*/ 1835937 w 3186245"/>
                  <a:gd name="connsiteY8" fmla="*/ 2449249 h 4048081"/>
                  <a:gd name="connsiteX9" fmla="*/ 1835937 w 3186245"/>
                  <a:gd name="connsiteY9" fmla="*/ 1335514 h 4048081"/>
                  <a:gd name="connsiteX10" fmla="*/ 284983 w 3186245"/>
                  <a:gd name="connsiteY10" fmla="*/ 993211 h 4048081"/>
                  <a:gd name="connsiteX11" fmla="*/ 1234930 w 3186245"/>
                  <a:gd name="connsiteY11" fmla="*/ 993211 h 4048081"/>
                  <a:gd name="connsiteX12" fmla="*/ 1519914 w 3186245"/>
                  <a:gd name="connsiteY12" fmla="*/ 1277385 h 4048081"/>
                  <a:gd name="connsiteX13" fmla="*/ 1519914 w 3186245"/>
                  <a:gd name="connsiteY13" fmla="*/ 2568008 h 4048081"/>
                  <a:gd name="connsiteX14" fmla="*/ 1234930 w 3186245"/>
                  <a:gd name="connsiteY14" fmla="*/ 2852182 h 4048081"/>
                  <a:gd name="connsiteX15" fmla="*/ 1234930 w 3186245"/>
                  <a:gd name="connsiteY15" fmla="*/ 3763907 h 4048081"/>
                  <a:gd name="connsiteX16" fmla="*/ 961820 w 3186245"/>
                  <a:gd name="connsiteY16" fmla="*/ 4048081 h 4048081"/>
                  <a:gd name="connsiteX17" fmla="*/ 558093 w 3186245"/>
                  <a:gd name="connsiteY17" fmla="*/ 4048081 h 4048081"/>
                  <a:gd name="connsiteX18" fmla="*/ 284983 w 3186245"/>
                  <a:gd name="connsiteY18" fmla="*/ 3763907 h 4048081"/>
                  <a:gd name="connsiteX19" fmla="*/ 284983 w 3186245"/>
                  <a:gd name="connsiteY19" fmla="*/ 2852182 h 4048081"/>
                  <a:gd name="connsiteX20" fmla="*/ -1 w 3186245"/>
                  <a:gd name="connsiteY20" fmla="*/ 2568008 h 4048081"/>
                  <a:gd name="connsiteX21" fmla="*/ -1 w 3186245"/>
                  <a:gd name="connsiteY21" fmla="*/ 1277385 h 4048081"/>
                  <a:gd name="connsiteX22" fmla="*/ 284983 w 3186245"/>
                  <a:gd name="connsiteY22" fmla="*/ 993211 h 4048081"/>
                  <a:gd name="connsiteX23" fmla="*/ 757446 w 3186245"/>
                  <a:gd name="connsiteY23" fmla="*/ 0 h 4048081"/>
                  <a:gd name="connsiteX24" fmla="*/ 1208907 w 3186245"/>
                  <a:gd name="connsiteY24" fmla="*/ 453969 h 4048081"/>
                  <a:gd name="connsiteX25" fmla="*/ 757446 w 3186245"/>
                  <a:gd name="connsiteY25" fmla="*/ 907938 h 4048081"/>
                  <a:gd name="connsiteX26" fmla="*/ 305985 w 3186245"/>
                  <a:gd name="connsiteY26" fmla="*/ 453969 h 4048081"/>
                  <a:gd name="connsiteX27" fmla="*/ 757446 w 3186245"/>
                  <a:gd name="connsiteY27" fmla="*/ 0 h 4048081"/>
                  <a:gd name="connsiteX0" fmla="*/ 1835937 w 3186245"/>
                  <a:gd name="connsiteY0" fmla="*/ 1335514 h 4048081"/>
                  <a:gd name="connsiteX1" fmla="*/ 3130124 w 3186245"/>
                  <a:gd name="connsiteY1" fmla="*/ 2449249 h 4048081"/>
                  <a:gd name="connsiteX2" fmla="*/ 2892659 w 3186245"/>
                  <a:gd name="connsiteY2" fmla="*/ 2686214 h 4048081"/>
                  <a:gd name="connsiteX3" fmla="*/ 2892659 w 3186245"/>
                  <a:gd name="connsiteY3" fmla="*/ 3480046 h 4048081"/>
                  <a:gd name="connsiteX4" fmla="*/ 2655194 w 3186245"/>
                  <a:gd name="connsiteY4" fmla="*/ 3717011 h 4048081"/>
                  <a:gd name="connsiteX5" fmla="*/ 2298995 w 3186245"/>
                  <a:gd name="connsiteY5" fmla="*/ 3717011 h 4048081"/>
                  <a:gd name="connsiteX6" fmla="*/ 2073403 w 3186245"/>
                  <a:gd name="connsiteY6" fmla="*/ 3480046 h 4048081"/>
                  <a:gd name="connsiteX7" fmla="*/ 2073403 w 3186245"/>
                  <a:gd name="connsiteY7" fmla="*/ 2686214 h 4048081"/>
                  <a:gd name="connsiteX8" fmla="*/ 1835937 w 3186245"/>
                  <a:gd name="connsiteY8" fmla="*/ 2449249 h 4048081"/>
                  <a:gd name="connsiteX9" fmla="*/ 1835937 w 3186245"/>
                  <a:gd name="connsiteY9" fmla="*/ 1335514 h 4048081"/>
                  <a:gd name="connsiteX10" fmla="*/ 284983 w 3186245"/>
                  <a:gd name="connsiteY10" fmla="*/ 993211 h 4048081"/>
                  <a:gd name="connsiteX11" fmla="*/ 1234930 w 3186245"/>
                  <a:gd name="connsiteY11" fmla="*/ 993211 h 4048081"/>
                  <a:gd name="connsiteX12" fmla="*/ 1519914 w 3186245"/>
                  <a:gd name="connsiteY12" fmla="*/ 1277385 h 4048081"/>
                  <a:gd name="connsiteX13" fmla="*/ 1519914 w 3186245"/>
                  <a:gd name="connsiteY13" fmla="*/ 2568008 h 4048081"/>
                  <a:gd name="connsiteX14" fmla="*/ 1234930 w 3186245"/>
                  <a:gd name="connsiteY14" fmla="*/ 2852182 h 4048081"/>
                  <a:gd name="connsiteX15" fmla="*/ 1234930 w 3186245"/>
                  <a:gd name="connsiteY15" fmla="*/ 3763907 h 4048081"/>
                  <a:gd name="connsiteX16" fmla="*/ 961820 w 3186245"/>
                  <a:gd name="connsiteY16" fmla="*/ 4048081 h 4048081"/>
                  <a:gd name="connsiteX17" fmla="*/ 558093 w 3186245"/>
                  <a:gd name="connsiteY17" fmla="*/ 4048081 h 4048081"/>
                  <a:gd name="connsiteX18" fmla="*/ 284983 w 3186245"/>
                  <a:gd name="connsiteY18" fmla="*/ 3763907 h 4048081"/>
                  <a:gd name="connsiteX19" fmla="*/ 284983 w 3186245"/>
                  <a:gd name="connsiteY19" fmla="*/ 2852182 h 4048081"/>
                  <a:gd name="connsiteX20" fmla="*/ -1 w 3186245"/>
                  <a:gd name="connsiteY20" fmla="*/ 2568008 h 4048081"/>
                  <a:gd name="connsiteX21" fmla="*/ -1 w 3186245"/>
                  <a:gd name="connsiteY21" fmla="*/ 1277385 h 4048081"/>
                  <a:gd name="connsiteX22" fmla="*/ 284983 w 3186245"/>
                  <a:gd name="connsiteY22" fmla="*/ 993211 h 4048081"/>
                  <a:gd name="connsiteX23" fmla="*/ 757447 w 3186245"/>
                  <a:gd name="connsiteY23" fmla="*/ 0 h 4048081"/>
                  <a:gd name="connsiteX24" fmla="*/ 1208907 w 3186245"/>
                  <a:gd name="connsiteY24" fmla="*/ 453969 h 4048081"/>
                  <a:gd name="connsiteX25" fmla="*/ 757446 w 3186245"/>
                  <a:gd name="connsiteY25" fmla="*/ 907938 h 4048081"/>
                  <a:gd name="connsiteX26" fmla="*/ 305985 w 3186245"/>
                  <a:gd name="connsiteY26" fmla="*/ 453969 h 4048081"/>
                  <a:gd name="connsiteX27" fmla="*/ 757447 w 3186245"/>
                  <a:gd name="connsiteY27" fmla="*/ 0 h 4048081"/>
                  <a:gd name="connsiteX0" fmla="*/ 1835937 w 3186245"/>
                  <a:gd name="connsiteY0" fmla="*/ 1335514 h 4048081"/>
                  <a:gd name="connsiteX1" fmla="*/ 3130124 w 3186245"/>
                  <a:gd name="connsiteY1" fmla="*/ 2449249 h 4048081"/>
                  <a:gd name="connsiteX2" fmla="*/ 2892659 w 3186245"/>
                  <a:gd name="connsiteY2" fmla="*/ 2686214 h 4048081"/>
                  <a:gd name="connsiteX3" fmla="*/ 2892659 w 3186245"/>
                  <a:gd name="connsiteY3" fmla="*/ 3480046 h 4048081"/>
                  <a:gd name="connsiteX4" fmla="*/ 2655194 w 3186245"/>
                  <a:gd name="connsiteY4" fmla="*/ 3717011 h 4048081"/>
                  <a:gd name="connsiteX5" fmla="*/ 2298995 w 3186245"/>
                  <a:gd name="connsiteY5" fmla="*/ 3717011 h 4048081"/>
                  <a:gd name="connsiteX6" fmla="*/ 2073403 w 3186245"/>
                  <a:gd name="connsiteY6" fmla="*/ 3480046 h 4048081"/>
                  <a:gd name="connsiteX7" fmla="*/ 2073403 w 3186245"/>
                  <a:gd name="connsiteY7" fmla="*/ 2686214 h 4048081"/>
                  <a:gd name="connsiteX8" fmla="*/ 1835937 w 3186245"/>
                  <a:gd name="connsiteY8" fmla="*/ 1335514 h 4048081"/>
                  <a:gd name="connsiteX9" fmla="*/ 284983 w 3186245"/>
                  <a:gd name="connsiteY9" fmla="*/ 993211 h 4048081"/>
                  <a:gd name="connsiteX10" fmla="*/ 1234930 w 3186245"/>
                  <a:gd name="connsiteY10" fmla="*/ 993211 h 4048081"/>
                  <a:gd name="connsiteX11" fmla="*/ 1519914 w 3186245"/>
                  <a:gd name="connsiteY11" fmla="*/ 1277385 h 4048081"/>
                  <a:gd name="connsiteX12" fmla="*/ 1519914 w 3186245"/>
                  <a:gd name="connsiteY12" fmla="*/ 2568008 h 4048081"/>
                  <a:gd name="connsiteX13" fmla="*/ 1234930 w 3186245"/>
                  <a:gd name="connsiteY13" fmla="*/ 2852182 h 4048081"/>
                  <a:gd name="connsiteX14" fmla="*/ 1234930 w 3186245"/>
                  <a:gd name="connsiteY14" fmla="*/ 3763907 h 4048081"/>
                  <a:gd name="connsiteX15" fmla="*/ 961820 w 3186245"/>
                  <a:gd name="connsiteY15" fmla="*/ 4048081 h 4048081"/>
                  <a:gd name="connsiteX16" fmla="*/ 558093 w 3186245"/>
                  <a:gd name="connsiteY16" fmla="*/ 4048081 h 4048081"/>
                  <a:gd name="connsiteX17" fmla="*/ 284983 w 3186245"/>
                  <a:gd name="connsiteY17" fmla="*/ 3763907 h 4048081"/>
                  <a:gd name="connsiteX18" fmla="*/ 284983 w 3186245"/>
                  <a:gd name="connsiteY18" fmla="*/ 2852182 h 4048081"/>
                  <a:gd name="connsiteX19" fmla="*/ -1 w 3186245"/>
                  <a:gd name="connsiteY19" fmla="*/ 2568008 h 4048081"/>
                  <a:gd name="connsiteX20" fmla="*/ -1 w 3186245"/>
                  <a:gd name="connsiteY20" fmla="*/ 1277385 h 4048081"/>
                  <a:gd name="connsiteX21" fmla="*/ 284983 w 3186245"/>
                  <a:gd name="connsiteY21" fmla="*/ 993211 h 4048081"/>
                  <a:gd name="connsiteX22" fmla="*/ 757447 w 3186245"/>
                  <a:gd name="connsiteY22" fmla="*/ 0 h 4048081"/>
                  <a:gd name="connsiteX23" fmla="*/ 1208907 w 3186245"/>
                  <a:gd name="connsiteY23" fmla="*/ 453969 h 4048081"/>
                  <a:gd name="connsiteX24" fmla="*/ 757446 w 3186245"/>
                  <a:gd name="connsiteY24" fmla="*/ 907938 h 4048081"/>
                  <a:gd name="connsiteX25" fmla="*/ 305985 w 3186245"/>
                  <a:gd name="connsiteY25" fmla="*/ 453969 h 4048081"/>
                  <a:gd name="connsiteX26" fmla="*/ 757447 w 3186245"/>
                  <a:gd name="connsiteY26" fmla="*/ 0 h 4048081"/>
                  <a:gd name="connsiteX0" fmla="*/ 1835937 w 3186245"/>
                  <a:gd name="connsiteY0" fmla="*/ 1335514 h 4048081"/>
                  <a:gd name="connsiteX1" fmla="*/ 3130124 w 3186245"/>
                  <a:gd name="connsiteY1" fmla="*/ 2449249 h 4048081"/>
                  <a:gd name="connsiteX2" fmla="*/ 2892659 w 3186245"/>
                  <a:gd name="connsiteY2" fmla="*/ 2686214 h 4048081"/>
                  <a:gd name="connsiteX3" fmla="*/ 2892659 w 3186245"/>
                  <a:gd name="connsiteY3" fmla="*/ 3480046 h 4048081"/>
                  <a:gd name="connsiteX4" fmla="*/ 2655194 w 3186245"/>
                  <a:gd name="connsiteY4" fmla="*/ 3717011 h 4048081"/>
                  <a:gd name="connsiteX5" fmla="*/ 2298995 w 3186245"/>
                  <a:gd name="connsiteY5" fmla="*/ 3717011 h 4048081"/>
                  <a:gd name="connsiteX6" fmla="*/ 2073403 w 3186245"/>
                  <a:gd name="connsiteY6" fmla="*/ 3480046 h 4048081"/>
                  <a:gd name="connsiteX7" fmla="*/ 2073402 w 3186245"/>
                  <a:gd name="connsiteY7" fmla="*/ 2686214 h 4048081"/>
                  <a:gd name="connsiteX8" fmla="*/ 1835937 w 3186245"/>
                  <a:gd name="connsiteY8" fmla="*/ 1335514 h 4048081"/>
                  <a:gd name="connsiteX9" fmla="*/ 284983 w 3186245"/>
                  <a:gd name="connsiteY9" fmla="*/ 993211 h 4048081"/>
                  <a:gd name="connsiteX10" fmla="*/ 1234930 w 3186245"/>
                  <a:gd name="connsiteY10" fmla="*/ 993211 h 4048081"/>
                  <a:gd name="connsiteX11" fmla="*/ 1519914 w 3186245"/>
                  <a:gd name="connsiteY11" fmla="*/ 1277385 h 4048081"/>
                  <a:gd name="connsiteX12" fmla="*/ 1519914 w 3186245"/>
                  <a:gd name="connsiteY12" fmla="*/ 2568008 h 4048081"/>
                  <a:gd name="connsiteX13" fmla="*/ 1234930 w 3186245"/>
                  <a:gd name="connsiteY13" fmla="*/ 2852182 h 4048081"/>
                  <a:gd name="connsiteX14" fmla="*/ 1234930 w 3186245"/>
                  <a:gd name="connsiteY14" fmla="*/ 3763907 h 4048081"/>
                  <a:gd name="connsiteX15" fmla="*/ 961820 w 3186245"/>
                  <a:gd name="connsiteY15" fmla="*/ 4048081 h 4048081"/>
                  <a:gd name="connsiteX16" fmla="*/ 558093 w 3186245"/>
                  <a:gd name="connsiteY16" fmla="*/ 4048081 h 4048081"/>
                  <a:gd name="connsiteX17" fmla="*/ 284983 w 3186245"/>
                  <a:gd name="connsiteY17" fmla="*/ 3763907 h 4048081"/>
                  <a:gd name="connsiteX18" fmla="*/ 284983 w 3186245"/>
                  <a:gd name="connsiteY18" fmla="*/ 2852182 h 4048081"/>
                  <a:gd name="connsiteX19" fmla="*/ -1 w 3186245"/>
                  <a:gd name="connsiteY19" fmla="*/ 2568008 h 4048081"/>
                  <a:gd name="connsiteX20" fmla="*/ -1 w 3186245"/>
                  <a:gd name="connsiteY20" fmla="*/ 1277385 h 4048081"/>
                  <a:gd name="connsiteX21" fmla="*/ 284983 w 3186245"/>
                  <a:gd name="connsiteY21" fmla="*/ 993211 h 4048081"/>
                  <a:gd name="connsiteX22" fmla="*/ 757447 w 3186245"/>
                  <a:gd name="connsiteY22" fmla="*/ 0 h 4048081"/>
                  <a:gd name="connsiteX23" fmla="*/ 1208907 w 3186245"/>
                  <a:gd name="connsiteY23" fmla="*/ 453969 h 4048081"/>
                  <a:gd name="connsiteX24" fmla="*/ 757446 w 3186245"/>
                  <a:gd name="connsiteY24" fmla="*/ 907938 h 4048081"/>
                  <a:gd name="connsiteX25" fmla="*/ 305985 w 3186245"/>
                  <a:gd name="connsiteY25" fmla="*/ 453969 h 4048081"/>
                  <a:gd name="connsiteX26" fmla="*/ 757447 w 3186245"/>
                  <a:gd name="connsiteY26" fmla="*/ 0 h 4048081"/>
                  <a:gd name="connsiteX0" fmla="*/ 1835937 w 3186245"/>
                  <a:gd name="connsiteY0" fmla="*/ 1335514 h 4048081"/>
                  <a:gd name="connsiteX1" fmla="*/ 3130124 w 3186245"/>
                  <a:gd name="connsiteY1" fmla="*/ 2449249 h 4048081"/>
                  <a:gd name="connsiteX2" fmla="*/ 2892659 w 3186245"/>
                  <a:gd name="connsiteY2" fmla="*/ 2686214 h 4048081"/>
                  <a:gd name="connsiteX3" fmla="*/ 2892659 w 3186245"/>
                  <a:gd name="connsiteY3" fmla="*/ 3480046 h 4048081"/>
                  <a:gd name="connsiteX4" fmla="*/ 2655194 w 3186245"/>
                  <a:gd name="connsiteY4" fmla="*/ 3717011 h 4048081"/>
                  <a:gd name="connsiteX5" fmla="*/ 2298995 w 3186245"/>
                  <a:gd name="connsiteY5" fmla="*/ 3717011 h 4048081"/>
                  <a:gd name="connsiteX6" fmla="*/ 2073403 w 3186245"/>
                  <a:gd name="connsiteY6" fmla="*/ 3480046 h 4048081"/>
                  <a:gd name="connsiteX7" fmla="*/ 2073402 w 3186245"/>
                  <a:gd name="connsiteY7" fmla="*/ 2686214 h 4048081"/>
                  <a:gd name="connsiteX8" fmla="*/ 1835937 w 3186245"/>
                  <a:gd name="connsiteY8" fmla="*/ 1335514 h 4048081"/>
                  <a:gd name="connsiteX9" fmla="*/ 284983 w 3186245"/>
                  <a:gd name="connsiteY9" fmla="*/ 993211 h 4048081"/>
                  <a:gd name="connsiteX10" fmla="*/ 1234930 w 3186245"/>
                  <a:gd name="connsiteY10" fmla="*/ 993211 h 4048081"/>
                  <a:gd name="connsiteX11" fmla="*/ 1519914 w 3186245"/>
                  <a:gd name="connsiteY11" fmla="*/ 1277385 h 4048081"/>
                  <a:gd name="connsiteX12" fmla="*/ 1519914 w 3186245"/>
                  <a:gd name="connsiteY12" fmla="*/ 2568008 h 4048081"/>
                  <a:gd name="connsiteX13" fmla="*/ 1234930 w 3186245"/>
                  <a:gd name="connsiteY13" fmla="*/ 2852182 h 4048081"/>
                  <a:gd name="connsiteX14" fmla="*/ 1234930 w 3186245"/>
                  <a:gd name="connsiteY14" fmla="*/ 3763907 h 4048081"/>
                  <a:gd name="connsiteX15" fmla="*/ 961820 w 3186245"/>
                  <a:gd name="connsiteY15" fmla="*/ 4048081 h 4048081"/>
                  <a:gd name="connsiteX16" fmla="*/ 558093 w 3186245"/>
                  <a:gd name="connsiteY16" fmla="*/ 4048081 h 4048081"/>
                  <a:gd name="connsiteX17" fmla="*/ 284983 w 3186245"/>
                  <a:gd name="connsiteY17" fmla="*/ 3763907 h 4048081"/>
                  <a:gd name="connsiteX18" fmla="*/ 284983 w 3186245"/>
                  <a:gd name="connsiteY18" fmla="*/ 2852182 h 4048081"/>
                  <a:gd name="connsiteX19" fmla="*/ -1 w 3186245"/>
                  <a:gd name="connsiteY19" fmla="*/ 2568008 h 4048081"/>
                  <a:gd name="connsiteX20" fmla="*/ -1 w 3186245"/>
                  <a:gd name="connsiteY20" fmla="*/ 1277385 h 4048081"/>
                  <a:gd name="connsiteX21" fmla="*/ 284983 w 3186245"/>
                  <a:gd name="connsiteY21" fmla="*/ 993211 h 4048081"/>
                  <a:gd name="connsiteX22" fmla="*/ 757447 w 3186245"/>
                  <a:gd name="connsiteY22" fmla="*/ 0 h 4048081"/>
                  <a:gd name="connsiteX23" fmla="*/ 1208907 w 3186245"/>
                  <a:gd name="connsiteY23" fmla="*/ 453969 h 4048081"/>
                  <a:gd name="connsiteX24" fmla="*/ 757446 w 3186245"/>
                  <a:gd name="connsiteY24" fmla="*/ 907938 h 4048081"/>
                  <a:gd name="connsiteX25" fmla="*/ 305985 w 3186245"/>
                  <a:gd name="connsiteY25" fmla="*/ 453969 h 4048081"/>
                  <a:gd name="connsiteX26" fmla="*/ 757447 w 3186245"/>
                  <a:gd name="connsiteY26" fmla="*/ 0 h 4048081"/>
                  <a:gd name="connsiteX0" fmla="*/ 1835937 w 3186245"/>
                  <a:gd name="connsiteY0" fmla="*/ 1335514 h 4048081"/>
                  <a:gd name="connsiteX1" fmla="*/ 3130124 w 3186245"/>
                  <a:gd name="connsiteY1" fmla="*/ 2449249 h 4048081"/>
                  <a:gd name="connsiteX2" fmla="*/ 2892659 w 3186245"/>
                  <a:gd name="connsiteY2" fmla="*/ 2686214 h 4048081"/>
                  <a:gd name="connsiteX3" fmla="*/ 2892659 w 3186245"/>
                  <a:gd name="connsiteY3" fmla="*/ 3480046 h 4048081"/>
                  <a:gd name="connsiteX4" fmla="*/ 2655194 w 3186245"/>
                  <a:gd name="connsiteY4" fmla="*/ 3717011 h 4048081"/>
                  <a:gd name="connsiteX5" fmla="*/ 2298995 w 3186245"/>
                  <a:gd name="connsiteY5" fmla="*/ 3717011 h 4048081"/>
                  <a:gd name="connsiteX6" fmla="*/ 2073403 w 3186245"/>
                  <a:gd name="connsiteY6" fmla="*/ 3480046 h 4048081"/>
                  <a:gd name="connsiteX7" fmla="*/ 1835937 w 3186245"/>
                  <a:gd name="connsiteY7" fmla="*/ 1335514 h 4048081"/>
                  <a:gd name="connsiteX8" fmla="*/ 284983 w 3186245"/>
                  <a:gd name="connsiteY8" fmla="*/ 993211 h 4048081"/>
                  <a:gd name="connsiteX9" fmla="*/ 1234930 w 3186245"/>
                  <a:gd name="connsiteY9" fmla="*/ 993211 h 4048081"/>
                  <a:gd name="connsiteX10" fmla="*/ 1519914 w 3186245"/>
                  <a:gd name="connsiteY10" fmla="*/ 1277385 h 4048081"/>
                  <a:gd name="connsiteX11" fmla="*/ 1519914 w 3186245"/>
                  <a:gd name="connsiteY11" fmla="*/ 2568008 h 4048081"/>
                  <a:gd name="connsiteX12" fmla="*/ 1234930 w 3186245"/>
                  <a:gd name="connsiteY12" fmla="*/ 2852182 h 4048081"/>
                  <a:gd name="connsiteX13" fmla="*/ 1234930 w 3186245"/>
                  <a:gd name="connsiteY13" fmla="*/ 3763907 h 4048081"/>
                  <a:gd name="connsiteX14" fmla="*/ 961820 w 3186245"/>
                  <a:gd name="connsiteY14" fmla="*/ 4048081 h 4048081"/>
                  <a:gd name="connsiteX15" fmla="*/ 558093 w 3186245"/>
                  <a:gd name="connsiteY15" fmla="*/ 4048081 h 4048081"/>
                  <a:gd name="connsiteX16" fmla="*/ 284983 w 3186245"/>
                  <a:gd name="connsiteY16" fmla="*/ 3763907 h 4048081"/>
                  <a:gd name="connsiteX17" fmla="*/ 284983 w 3186245"/>
                  <a:gd name="connsiteY17" fmla="*/ 2852182 h 4048081"/>
                  <a:gd name="connsiteX18" fmla="*/ -1 w 3186245"/>
                  <a:gd name="connsiteY18" fmla="*/ 2568008 h 4048081"/>
                  <a:gd name="connsiteX19" fmla="*/ -1 w 3186245"/>
                  <a:gd name="connsiteY19" fmla="*/ 1277385 h 4048081"/>
                  <a:gd name="connsiteX20" fmla="*/ 284983 w 3186245"/>
                  <a:gd name="connsiteY20" fmla="*/ 993211 h 4048081"/>
                  <a:gd name="connsiteX21" fmla="*/ 757447 w 3186245"/>
                  <a:gd name="connsiteY21" fmla="*/ 0 h 4048081"/>
                  <a:gd name="connsiteX22" fmla="*/ 1208907 w 3186245"/>
                  <a:gd name="connsiteY22" fmla="*/ 453969 h 4048081"/>
                  <a:gd name="connsiteX23" fmla="*/ 757446 w 3186245"/>
                  <a:gd name="connsiteY23" fmla="*/ 907938 h 4048081"/>
                  <a:gd name="connsiteX24" fmla="*/ 305985 w 3186245"/>
                  <a:gd name="connsiteY24" fmla="*/ 453969 h 4048081"/>
                  <a:gd name="connsiteX25" fmla="*/ 757447 w 3186245"/>
                  <a:gd name="connsiteY25" fmla="*/ 0 h 4048081"/>
                  <a:gd name="connsiteX0" fmla="*/ 1835937 w 3186245"/>
                  <a:gd name="connsiteY0" fmla="*/ 1335514 h 4048081"/>
                  <a:gd name="connsiteX1" fmla="*/ 3130124 w 3186245"/>
                  <a:gd name="connsiteY1" fmla="*/ 2449249 h 4048081"/>
                  <a:gd name="connsiteX2" fmla="*/ 2892659 w 3186245"/>
                  <a:gd name="connsiteY2" fmla="*/ 2686214 h 4048081"/>
                  <a:gd name="connsiteX3" fmla="*/ 2892659 w 3186245"/>
                  <a:gd name="connsiteY3" fmla="*/ 3480046 h 4048081"/>
                  <a:gd name="connsiteX4" fmla="*/ 2655194 w 3186245"/>
                  <a:gd name="connsiteY4" fmla="*/ 3717011 h 4048081"/>
                  <a:gd name="connsiteX5" fmla="*/ 2298995 w 3186245"/>
                  <a:gd name="connsiteY5" fmla="*/ 3717011 h 4048081"/>
                  <a:gd name="connsiteX6" fmla="*/ 1835937 w 3186245"/>
                  <a:gd name="connsiteY6" fmla="*/ 1335514 h 4048081"/>
                  <a:gd name="connsiteX7" fmla="*/ 284983 w 3186245"/>
                  <a:gd name="connsiteY7" fmla="*/ 993211 h 4048081"/>
                  <a:gd name="connsiteX8" fmla="*/ 1234930 w 3186245"/>
                  <a:gd name="connsiteY8" fmla="*/ 993211 h 4048081"/>
                  <a:gd name="connsiteX9" fmla="*/ 1519914 w 3186245"/>
                  <a:gd name="connsiteY9" fmla="*/ 1277385 h 4048081"/>
                  <a:gd name="connsiteX10" fmla="*/ 1519914 w 3186245"/>
                  <a:gd name="connsiteY10" fmla="*/ 2568008 h 4048081"/>
                  <a:gd name="connsiteX11" fmla="*/ 1234930 w 3186245"/>
                  <a:gd name="connsiteY11" fmla="*/ 2852182 h 4048081"/>
                  <a:gd name="connsiteX12" fmla="*/ 1234930 w 3186245"/>
                  <a:gd name="connsiteY12" fmla="*/ 3763907 h 4048081"/>
                  <a:gd name="connsiteX13" fmla="*/ 961820 w 3186245"/>
                  <a:gd name="connsiteY13" fmla="*/ 4048081 h 4048081"/>
                  <a:gd name="connsiteX14" fmla="*/ 558093 w 3186245"/>
                  <a:gd name="connsiteY14" fmla="*/ 4048081 h 4048081"/>
                  <a:gd name="connsiteX15" fmla="*/ 284983 w 3186245"/>
                  <a:gd name="connsiteY15" fmla="*/ 3763907 h 4048081"/>
                  <a:gd name="connsiteX16" fmla="*/ 284983 w 3186245"/>
                  <a:gd name="connsiteY16" fmla="*/ 2852182 h 4048081"/>
                  <a:gd name="connsiteX17" fmla="*/ -1 w 3186245"/>
                  <a:gd name="connsiteY17" fmla="*/ 2568008 h 4048081"/>
                  <a:gd name="connsiteX18" fmla="*/ -1 w 3186245"/>
                  <a:gd name="connsiteY18" fmla="*/ 1277385 h 4048081"/>
                  <a:gd name="connsiteX19" fmla="*/ 284983 w 3186245"/>
                  <a:gd name="connsiteY19" fmla="*/ 993211 h 4048081"/>
                  <a:gd name="connsiteX20" fmla="*/ 757447 w 3186245"/>
                  <a:gd name="connsiteY20" fmla="*/ 0 h 4048081"/>
                  <a:gd name="connsiteX21" fmla="*/ 1208907 w 3186245"/>
                  <a:gd name="connsiteY21" fmla="*/ 453969 h 4048081"/>
                  <a:gd name="connsiteX22" fmla="*/ 757446 w 3186245"/>
                  <a:gd name="connsiteY22" fmla="*/ 907938 h 4048081"/>
                  <a:gd name="connsiteX23" fmla="*/ 305985 w 3186245"/>
                  <a:gd name="connsiteY23" fmla="*/ 453969 h 4048081"/>
                  <a:gd name="connsiteX24" fmla="*/ 757447 w 3186245"/>
                  <a:gd name="connsiteY24" fmla="*/ 0 h 4048081"/>
                  <a:gd name="connsiteX0" fmla="*/ 1835937 w 3186245"/>
                  <a:gd name="connsiteY0" fmla="*/ 1335514 h 4048081"/>
                  <a:gd name="connsiteX1" fmla="*/ 3130124 w 3186245"/>
                  <a:gd name="connsiteY1" fmla="*/ 2449249 h 4048081"/>
                  <a:gd name="connsiteX2" fmla="*/ 2892659 w 3186245"/>
                  <a:gd name="connsiteY2" fmla="*/ 2686214 h 4048081"/>
                  <a:gd name="connsiteX3" fmla="*/ 2892659 w 3186245"/>
                  <a:gd name="connsiteY3" fmla="*/ 3480046 h 4048081"/>
                  <a:gd name="connsiteX4" fmla="*/ 2655194 w 3186245"/>
                  <a:gd name="connsiteY4" fmla="*/ 3717011 h 4048081"/>
                  <a:gd name="connsiteX5" fmla="*/ 1835937 w 3186245"/>
                  <a:gd name="connsiteY5" fmla="*/ 1335514 h 4048081"/>
                  <a:gd name="connsiteX6" fmla="*/ 284983 w 3186245"/>
                  <a:gd name="connsiteY6" fmla="*/ 993211 h 4048081"/>
                  <a:gd name="connsiteX7" fmla="*/ 1234930 w 3186245"/>
                  <a:gd name="connsiteY7" fmla="*/ 993211 h 4048081"/>
                  <a:gd name="connsiteX8" fmla="*/ 1519914 w 3186245"/>
                  <a:gd name="connsiteY8" fmla="*/ 1277385 h 4048081"/>
                  <a:gd name="connsiteX9" fmla="*/ 1519914 w 3186245"/>
                  <a:gd name="connsiteY9" fmla="*/ 2568008 h 4048081"/>
                  <a:gd name="connsiteX10" fmla="*/ 1234930 w 3186245"/>
                  <a:gd name="connsiteY10" fmla="*/ 2852182 h 4048081"/>
                  <a:gd name="connsiteX11" fmla="*/ 1234930 w 3186245"/>
                  <a:gd name="connsiteY11" fmla="*/ 3763907 h 4048081"/>
                  <a:gd name="connsiteX12" fmla="*/ 961820 w 3186245"/>
                  <a:gd name="connsiteY12" fmla="*/ 4048081 h 4048081"/>
                  <a:gd name="connsiteX13" fmla="*/ 558093 w 3186245"/>
                  <a:gd name="connsiteY13" fmla="*/ 4048081 h 4048081"/>
                  <a:gd name="connsiteX14" fmla="*/ 284983 w 3186245"/>
                  <a:gd name="connsiteY14" fmla="*/ 3763907 h 4048081"/>
                  <a:gd name="connsiteX15" fmla="*/ 284983 w 3186245"/>
                  <a:gd name="connsiteY15" fmla="*/ 2852182 h 4048081"/>
                  <a:gd name="connsiteX16" fmla="*/ -1 w 3186245"/>
                  <a:gd name="connsiteY16" fmla="*/ 2568008 h 4048081"/>
                  <a:gd name="connsiteX17" fmla="*/ -1 w 3186245"/>
                  <a:gd name="connsiteY17" fmla="*/ 1277385 h 4048081"/>
                  <a:gd name="connsiteX18" fmla="*/ 284983 w 3186245"/>
                  <a:gd name="connsiteY18" fmla="*/ 993211 h 4048081"/>
                  <a:gd name="connsiteX19" fmla="*/ 757447 w 3186245"/>
                  <a:gd name="connsiteY19" fmla="*/ 0 h 4048081"/>
                  <a:gd name="connsiteX20" fmla="*/ 1208907 w 3186245"/>
                  <a:gd name="connsiteY20" fmla="*/ 453969 h 4048081"/>
                  <a:gd name="connsiteX21" fmla="*/ 757446 w 3186245"/>
                  <a:gd name="connsiteY21" fmla="*/ 907938 h 4048081"/>
                  <a:gd name="connsiteX22" fmla="*/ 305985 w 3186245"/>
                  <a:gd name="connsiteY22" fmla="*/ 453969 h 4048081"/>
                  <a:gd name="connsiteX23" fmla="*/ 757447 w 3186245"/>
                  <a:gd name="connsiteY23" fmla="*/ 0 h 4048081"/>
                  <a:gd name="connsiteX0" fmla="*/ 1835937 w 3186245"/>
                  <a:gd name="connsiteY0" fmla="*/ 1335514 h 4048081"/>
                  <a:gd name="connsiteX1" fmla="*/ 3130124 w 3186245"/>
                  <a:gd name="connsiteY1" fmla="*/ 2449249 h 4048081"/>
                  <a:gd name="connsiteX2" fmla="*/ 2892659 w 3186245"/>
                  <a:gd name="connsiteY2" fmla="*/ 2686214 h 4048081"/>
                  <a:gd name="connsiteX3" fmla="*/ 2892659 w 3186245"/>
                  <a:gd name="connsiteY3" fmla="*/ 3480046 h 4048081"/>
                  <a:gd name="connsiteX4" fmla="*/ 1835937 w 3186245"/>
                  <a:gd name="connsiteY4" fmla="*/ 1335514 h 4048081"/>
                  <a:gd name="connsiteX5" fmla="*/ 284983 w 3186245"/>
                  <a:gd name="connsiteY5" fmla="*/ 993211 h 4048081"/>
                  <a:gd name="connsiteX6" fmla="*/ 1234930 w 3186245"/>
                  <a:gd name="connsiteY6" fmla="*/ 993211 h 4048081"/>
                  <a:gd name="connsiteX7" fmla="*/ 1519914 w 3186245"/>
                  <a:gd name="connsiteY7" fmla="*/ 1277385 h 4048081"/>
                  <a:gd name="connsiteX8" fmla="*/ 1519914 w 3186245"/>
                  <a:gd name="connsiteY8" fmla="*/ 2568008 h 4048081"/>
                  <a:gd name="connsiteX9" fmla="*/ 1234930 w 3186245"/>
                  <a:gd name="connsiteY9" fmla="*/ 2852182 h 4048081"/>
                  <a:gd name="connsiteX10" fmla="*/ 1234930 w 3186245"/>
                  <a:gd name="connsiteY10" fmla="*/ 3763907 h 4048081"/>
                  <a:gd name="connsiteX11" fmla="*/ 961820 w 3186245"/>
                  <a:gd name="connsiteY11" fmla="*/ 4048081 h 4048081"/>
                  <a:gd name="connsiteX12" fmla="*/ 558093 w 3186245"/>
                  <a:gd name="connsiteY12" fmla="*/ 4048081 h 4048081"/>
                  <a:gd name="connsiteX13" fmla="*/ 284983 w 3186245"/>
                  <a:gd name="connsiteY13" fmla="*/ 3763907 h 4048081"/>
                  <a:gd name="connsiteX14" fmla="*/ 284983 w 3186245"/>
                  <a:gd name="connsiteY14" fmla="*/ 2852182 h 4048081"/>
                  <a:gd name="connsiteX15" fmla="*/ -1 w 3186245"/>
                  <a:gd name="connsiteY15" fmla="*/ 2568008 h 4048081"/>
                  <a:gd name="connsiteX16" fmla="*/ -1 w 3186245"/>
                  <a:gd name="connsiteY16" fmla="*/ 1277385 h 4048081"/>
                  <a:gd name="connsiteX17" fmla="*/ 284983 w 3186245"/>
                  <a:gd name="connsiteY17" fmla="*/ 993211 h 4048081"/>
                  <a:gd name="connsiteX18" fmla="*/ 757447 w 3186245"/>
                  <a:gd name="connsiteY18" fmla="*/ 0 h 4048081"/>
                  <a:gd name="connsiteX19" fmla="*/ 1208907 w 3186245"/>
                  <a:gd name="connsiteY19" fmla="*/ 453969 h 4048081"/>
                  <a:gd name="connsiteX20" fmla="*/ 757446 w 3186245"/>
                  <a:gd name="connsiteY20" fmla="*/ 907938 h 4048081"/>
                  <a:gd name="connsiteX21" fmla="*/ 305985 w 3186245"/>
                  <a:gd name="connsiteY21" fmla="*/ 453969 h 4048081"/>
                  <a:gd name="connsiteX22" fmla="*/ 757447 w 3186245"/>
                  <a:gd name="connsiteY22" fmla="*/ 0 h 4048081"/>
                  <a:gd name="connsiteX0" fmla="*/ 1835937 w 3186245"/>
                  <a:gd name="connsiteY0" fmla="*/ 1335514 h 4048081"/>
                  <a:gd name="connsiteX1" fmla="*/ 3130124 w 3186245"/>
                  <a:gd name="connsiteY1" fmla="*/ 2449249 h 4048081"/>
                  <a:gd name="connsiteX2" fmla="*/ 2892659 w 3186245"/>
                  <a:gd name="connsiteY2" fmla="*/ 2686214 h 4048081"/>
                  <a:gd name="connsiteX3" fmla="*/ 1835937 w 3186245"/>
                  <a:gd name="connsiteY3" fmla="*/ 1335514 h 4048081"/>
                  <a:gd name="connsiteX4" fmla="*/ 284983 w 3186245"/>
                  <a:gd name="connsiteY4" fmla="*/ 993211 h 4048081"/>
                  <a:gd name="connsiteX5" fmla="*/ 1234930 w 3186245"/>
                  <a:gd name="connsiteY5" fmla="*/ 993211 h 4048081"/>
                  <a:gd name="connsiteX6" fmla="*/ 1519914 w 3186245"/>
                  <a:gd name="connsiteY6" fmla="*/ 1277385 h 4048081"/>
                  <a:gd name="connsiteX7" fmla="*/ 1519914 w 3186245"/>
                  <a:gd name="connsiteY7" fmla="*/ 2568008 h 4048081"/>
                  <a:gd name="connsiteX8" fmla="*/ 1234930 w 3186245"/>
                  <a:gd name="connsiteY8" fmla="*/ 2852182 h 4048081"/>
                  <a:gd name="connsiteX9" fmla="*/ 1234930 w 3186245"/>
                  <a:gd name="connsiteY9" fmla="*/ 3763907 h 4048081"/>
                  <a:gd name="connsiteX10" fmla="*/ 961820 w 3186245"/>
                  <a:gd name="connsiteY10" fmla="*/ 4048081 h 4048081"/>
                  <a:gd name="connsiteX11" fmla="*/ 558093 w 3186245"/>
                  <a:gd name="connsiteY11" fmla="*/ 4048081 h 4048081"/>
                  <a:gd name="connsiteX12" fmla="*/ 284983 w 3186245"/>
                  <a:gd name="connsiteY12" fmla="*/ 3763907 h 4048081"/>
                  <a:gd name="connsiteX13" fmla="*/ 284983 w 3186245"/>
                  <a:gd name="connsiteY13" fmla="*/ 2852182 h 4048081"/>
                  <a:gd name="connsiteX14" fmla="*/ -1 w 3186245"/>
                  <a:gd name="connsiteY14" fmla="*/ 2568008 h 4048081"/>
                  <a:gd name="connsiteX15" fmla="*/ -1 w 3186245"/>
                  <a:gd name="connsiteY15" fmla="*/ 1277385 h 4048081"/>
                  <a:gd name="connsiteX16" fmla="*/ 284983 w 3186245"/>
                  <a:gd name="connsiteY16" fmla="*/ 993211 h 4048081"/>
                  <a:gd name="connsiteX17" fmla="*/ 757447 w 3186245"/>
                  <a:gd name="connsiteY17" fmla="*/ 0 h 4048081"/>
                  <a:gd name="connsiteX18" fmla="*/ 1208907 w 3186245"/>
                  <a:gd name="connsiteY18" fmla="*/ 453969 h 4048081"/>
                  <a:gd name="connsiteX19" fmla="*/ 757446 w 3186245"/>
                  <a:gd name="connsiteY19" fmla="*/ 907938 h 4048081"/>
                  <a:gd name="connsiteX20" fmla="*/ 305985 w 3186245"/>
                  <a:gd name="connsiteY20" fmla="*/ 453969 h 4048081"/>
                  <a:gd name="connsiteX21" fmla="*/ 757447 w 3186245"/>
                  <a:gd name="connsiteY21" fmla="*/ 0 h 4048081"/>
                  <a:gd name="connsiteX0" fmla="*/ 1835937 w 3186245"/>
                  <a:gd name="connsiteY0" fmla="*/ 1335514 h 4048081"/>
                  <a:gd name="connsiteX1" fmla="*/ 3130124 w 3186245"/>
                  <a:gd name="connsiteY1" fmla="*/ 2449249 h 4048081"/>
                  <a:gd name="connsiteX2" fmla="*/ 2892659 w 3186245"/>
                  <a:gd name="connsiteY2" fmla="*/ 2686214 h 4048081"/>
                  <a:gd name="connsiteX3" fmla="*/ 1835937 w 3186245"/>
                  <a:gd name="connsiteY3" fmla="*/ 1335514 h 4048081"/>
                  <a:gd name="connsiteX4" fmla="*/ 284983 w 3186245"/>
                  <a:gd name="connsiteY4" fmla="*/ 993211 h 4048081"/>
                  <a:gd name="connsiteX5" fmla="*/ 1234930 w 3186245"/>
                  <a:gd name="connsiteY5" fmla="*/ 993211 h 4048081"/>
                  <a:gd name="connsiteX6" fmla="*/ 1519914 w 3186245"/>
                  <a:gd name="connsiteY6" fmla="*/ 1277385 h 4048081"/>
                  <a:gd name="connsiteX7" fmla="*/ 1519914 w 3186245"/>
                  <a:gd name="connsiteY7" fmla="*/ 2568008 h 4048081"/>
                  <a:gd name="connsiteX8" fmla="*/ 1234930 w 3186245"/>
                  <a:gd name="connsiteY8" fmla="*/ 2852182 h 4048081"/>
                  <a:gd name="connsiteX9" fmla="*/ 1234930 w 3186245"/>
                  <a:gd name="connsiteY9" fmla="*/ 3763907 h 4048081"/>
                  <a:gd name="connsiteX10" fmla="*/ 961820 w 3186245"/>
                  <a:gd name="connsiteY10" fmla="*/ 4048081 h 4048081"/>
                  <a:gd name="connsiteX11" fmla="*/ 558093 w 3186245"/>
                  <a:gd name="connsiteY11" fmla="*/ 4048081 h 4048081"/>
                  <a:gd name="connsiteX12" fmla="*/ 284983 w 3186245"/>
                  <a:gd name="connsiteY12" fmla="*/ 3763907 h 4048081"/>
                  <a:gd name="connsiteX13" fmla="*/ 284983 w 3186245"/>
                  <a:gd name="connsiteY13" fmla="*/ 2852182 h 4048081"/>
                  <a:gd name="connsiteX14" fmla="*/ -1 w 3186245"/>
                  <a:gd name="connsiteY14" fmla="*/ 2568008 h 4048081"/>
                  <a:gd name="connsiteX15" fmla="*/ -1 w 3186245"/>
                  <a:gd name="connsiteY15" fmla="*/ 1277385 h 4048081"/>
                  <a:gd name="connsiteX16" fmla="*/ 284983 w 3186245"/>
                  <a:gd name="connsiteY16" fmla="*/ 993211 h 4048081"/>
                  <a:gd name="connsiteX17" fmla="*/ 757447 w 3186245"/>
                  <a:gd name="connsiteY17" fmla="*/ 0 h 4048081"/>
                  <a:gd name="connsiteX18" fmla="*/ 1208907 w 3186245"/>
                  <a:gd name="connsiteY18" fmla="*/ 453969 h 4048081"/>
                  <a:gd name="connsiteX19" fmla="*/ 757446 w 3186245"/>
                  <a:gd name="connsiteY19" fmla="*/ 907938 h 4048081"/>
                  <a:gd name="connsiteX20" fmla="*/ 305985 w 3186245"/>
                  <a:gd name="connsiteY20" fmla="*/ 453969 h 4048081"/>
                  <a:gd name="connsiteX21" fmla="*/ 757447 w 3186245"/>
                  <a:gd name="connsiteY21" fmla="*/ 0 h 4048081"/>
                  <a:gd name="connsiteX0" fmla="*/ 1835937 w 3130124"/>
                  <a:gd name="connsiteY0" fmla="*/ 1335514 h 4048081"/>
                  <a:gd name="connsiteX1" fmla="*/ 3130124 w 3130124"/>
                  <a:gd name="connsiteY1" fmla="*/ 2449249 h 4048081"/>
                  <a:gd name="connsiteX2" fmla="*/ 1835937 w 3130124"/>
                  <a:gd name="connsiteY2" fmla="*/ 1335514 h 4048081"/>
                  <a:gd name="connsiteX3" fmla="*/ 284983 w 3130124"/>
                  <a:gd name="connsiteY3" fmla="*/ 993211 h 4048081"/>
                  <a:gd name="connsiteX4" fmla="*/ 1234930 w 3130124"/>
                  <a:gd name="connsiteY4" fmla="*/ 993211 h 4048081"/>
                  <a:gd name="connsiteX5" fmla="*/ 1519914 w 3130124"/>
                  <a:gd name="connsiteY5" fmla="*/ 1277385 h 4048081"/>
                  <a:gd name="connsiteX6" fmla="*/ 1519914 w 3130124"/>
                  <a:gd name="connsiteY6" fmla="*/ 2568008 h 4048081"/>
                  <a:gd name="connsiteX7" fmla="*/ 1234930 w 3130124"/>
                  <a:gd name="connsiteY7" fmla="*/ 2852182 h 4048081"/>
                  <a:gd name="connsiteX8" fmla="*/ 1234930 w 3130124"/>
                  <a:gd name="connsiteY8" fmla="*/ 3763907 h 4048081"/>
                  <a:gd name="connsiteX9" fmla="*/ 961820 w 3130124"/>
                  <a:gd name="connsiteY9" fmla="*/ 4048081 h 4048081"/>
                  <a:gd name="connsiteX10" fmla="*/ 558093 w 3130124"/>
                  <a:gd name="connsiteY10" fmla="*/ 4048081 h 4048081"/>
                  <a:gd name="connsiteX11" fmla="*/ 284983 w 3130124"/>
                  <a:gd name="connsiteY11" fmla="*/ 3763907 h 4048081"/>
                  <a:gd name="connsiteX12" fmla="*/ 284983 w 3130124"/>
                  <a:gd name="connsiteY12" fmla="*/ 2852182 h 4048081"/>
                  <a:gd name="connsiteX13" fmla="*/ -1 w 3130124"/>
                  <a:gd name="connsiteY13" fmla="*/ 2568008 h 4048081"/>
                  <a:gd name="connsiteX14" fmla="*/ -1 w 3130124"/>
                  <a:gd name="connsiteY14" fmla="*/ 1277385 h 4048081"/>
                  <a:gd name="connsiteX15" fmla="*/ 284983 w 3130124"/>
                  <a:gd name="connsiteY15" fmla="*/ 993211 h 4048081"/>
                  <a:gd name="connsiteX16" fmla="*/ 757447 w 3130124"/>
                  <a:gd name="connsiteY16" fmla="*/ 0 h 4048081"/>
                  <a:gd name="connsiteX17" fmla="*/ 1208907 w 3130124"/>
                  <a:gd name="connsiteY17" fmla="*/ 453969 h 4048081"/>
                  <a:gd name="connsiteX18" fmla="*/ 757446 w 3130124"/>
                  <a:gd name="connsiteY18" fmla="*/ 907938 h 4048081"/>
                  <a:gd name="connsiteX19" fmla="*/ 305985 w 3130124"/>
                  <a:gd name="connsiteY19" fmla="*/ 453969 h 4048081"/>
                  <a:gd name="connsiteX20" fmla="*/ 757447 w 3130124"/>
                  <a:gd name="connsiteY20" fmla="*/ 0 h 4048081"/>
                  <a:gd name="connsiteX0" fmla="*/ 1835937 w 3130124"/>
                  <a:gd name="connsiteY0" fmla="*/ 1335514 h 4048081"/>
                  <a:gd name="connsiteX1" fmla="*/ 3130124 w 3130124"/>
                  <a:gd name="connsiteY1" fmla="*/ 2449250 h 4048081"/>
                  <a:gd name="connsiteX2" fmla="*/ 1835937 w 3130124"/>
                  <a:gd name="connsiteY2" fmla="*/ 1335514 h 4048081"/>
                  <a:gd name="connsiteX3" fmla="*/ 284983 w 3130124"/>
                  <a:gd name="connsiteY3" fmla="*/ 993211 h 4048081"/>
                  <a:gd name="connsiteX4" fmla="*/ 1234930 w 3130124"/>
                  <a:gd name="connsiteY4" fmla="*/ 993211 h 4048081"/>
                  <a:gd name="connsiteX5" fmla="*/ 1519914 w 3130124"/>
                  <a:gd name="connsiteY5" fmla="*/ 1277385 h 4048081"/>
                  <a:gd name="connsiteX6" fmla="*/ 1519914 w 3130124"/>
                  <a:gd name="connsiteY6" fmla="*/ 2568008 h 4048081"/>
                  <a:gd name="connsiteX7" fmla="*/ 1234930 w 3130124"/>
                  <a:gd name="connsiteY7" fmla="*/ 2852182 h 4048081"/>
                  <a:gd name="connsiteX8" fmla="*/ 1234930 w 3130124"/>
                  <a:gd name="connsiteY8" fmla="*/ 3763907 h 4048081"/>
                  <a:gd name="connsiteX9" fmla="*/ 961820 w 3130124"/>
                  <a:gd name="connsiteY9" fmla="*/ 4048081 h 4048081"/>
                  <a:gd name="connsiteX10" fmla="*/ 558093 w 3130124"/>
                  <a:gd name="connsiteY10" fmla="*/ 4048081 h 4048081"/>
                  <a:gd name="connsiteX11" fmla="*/ 284983 w 3130124"/>
                  <a:gd name="connsiteY11" fmla="*/ 3763907 h 4048081"/>
                  <a:gd name="connsiteX12" fmla="*/ 284983 w 3130124"/>
                  <a:gd name="connsiteY12" fmla="*/ 2852182 h 4048081"/>
                  <a:gd name="connsiteX13" fmla="*/ -1 w 3130124"/>
                  <a:gd name="connsiteY13" fmla="*/ 2568008 h 4048081"/>
                  <a:gd name="connsiteX14" fmla="*/ -1 w 3130124"/>
                  <a:gd name="connsiteY14" fmla="*/ 1277385 h 4048081"/>
                  <a:gd name="connsiteX15" fmla="*/ 284983 w 3130124"/>
                  <a:gd name="connsiteY15" fmla="*/ 993211 h 4048081"/>
                  <a:gd name="connsiteX16" fmla="*/ 757447 w 3130124"/>
                  <a:gd name="connsiteY16" fmla="*/ 0 h 4048081"/>
                  <a:gd name="connsiteX17" fmla="*/ 1208907 w 3130124"/>
                  <a:gd name="connsiteY17" fmla="*/ 453969 h 4048081"/>
                  <a:gd name="connsiteX18" fmla="*/ 757446 w 3130124"/>
                  <a:gd name="connsiteY18" fmla="*/ 907938 h 4048081"/>
                  <a:gd name="connsiteX19" fmla="*/ 305985 w 3130124"/>
                  <a:gd name="connsiteY19" fmla="*/ 453969 h 4048081"/>
                  <a:gd name="connsiteX20" fmla="*/ 757447 w 3130124"/>
                  <a:gd name="connsiteY20" fmla="*/ 0 h 4048081"/>
                  <a:gd name="connsiteX0" fmla="*/ 284983 w 1519913"/>
                  <a:gd name="connsiteY0" fmla="*/ 993211 h 4048081"/>
                  <a:gd name="connsiteX1" fmla="*/ 1234930 w 1519913"/>
                  <a:gd name="connsiteY1" fmla="*/ 993211 h 4048081"/>
                  <a:gd name="connsiteX2" fmla="*/ 1519914 w 1519913"/>
                  <a:gd name="connsiteY2" fmla="*/ 1277385 h 4048081"/>
                  <a:gd name="connsiteX3" fmla="*/ 1519914 w 1519913"/>
                  <a:gd name="connsiteY3" fmla="*/ 2568008 h 4048081"/>
                  <a:gd name="connsiteX4" fmla="*/ 1234930 w 1519913"/>
                  <a:gd name="connsiteY4" fmla="*/ 2852182 h 4048081"/>
                  <a:gd name="connsiteX5" fmla="*/ 1234930 w 1519913"/>
                  <a:gd name="connsiteY5" fmla="*/ 3763907 h 4048081"/>
                  <a:gd name="connsiteX6" fmla="*/ 961820 w 1519913"/>
                  <a:gd name="connsiteY6" fmla="*/ 4048081 h 4048081"/>
                  <a:gd name="connsiteX7" fmla="*/ 558093 w 1519913"/>
                  <a:gd name="connsiteY7" fmla="*/ 4048081 h 4048081"/>
                  <a:gd name="connsiteX8" fmla="*/ 284983 w 1519913"/>
                  <a:gd name="connsiteY8" fmla="*/ 3763907 h 4048081"/>
                  <a:gd name="connsiteX9" fmla="*/ 284983 w 1519913"/>
                  <a:gd name="connsiteY9" fmla="*/ 2852182 h 4048081"/>
                  <a:gd name="connsiteX10" fmla="*/ -1 w 1519913"/>
                  <a:gd name="connsiteY10" fmla="*/ 2568008 h 4048081"/>
                  <a:gd name="connsiteX11" fmla="*/ -1 w 1519913"/>
                  <a:gd name="connsiteY11" fmla="*/ 1277385 h 4048081"/>
                  <a:gd name="connsiteX12" fmla="*/ 284983 w 1519913"/>
                  <a:gd name="connsiteY12" fmla="*/ 993211 h 4048081"/>
                  <a:gd name="connsiteX13" fmla="*/ 757447 w 1519913"/>
                  <a:gd name="connsiteY13" fmla="*/ 0 h 4048081"/>
                  <a:gd name="connsiteX14" fmla="*/ 1208907 w 1519913"/>
                  <a:gd name="connsiteY14" fmla="*/ 453969 h 4048081"/>
                  <a:gd name="connsiteX15" fmla="*/ 757446 w 1519913"/>
                  <a:gd name="connsiteY15" fmla="*/ 907938 h 4048081"/>
                  <a:gd name="connsiteX16" fmla="*/ 305985 w 1519913"/>
                  <a:gd name="connsiteY16" fmla="*/ 453969 h 4048081"/>
                  <a:gd name="connsiteX17" fmla="*/ 757447 w 1519913"/>
                  <a:gd name="connsiteY17" fmla="*/ 0 h 4048081"/>
                  <a:gd name="connsiteX0" fmla="*/ 284983 w 1519913"/>
                  <a:gd name="connsiteY0" fmla="*/ 993211 h 4048081"/>
                  <a:gd name="connsiteX1" fmla="*/ 1234930 w 1519913"/>
                  <a:gd name="connsiteY1" fmla="*/ 993211 h 4048081"/>
                  <a:gd name="connsiteX2" fmla="*/ 1519914 w 1519913"/>
                  <a:gd name="connsiteY2" fmla="*/ 1277385 h 4048081"/>
                  <a:gd name="connsiteX3" fmla="*/ 1519914 w 1519913"/>
                  <a:gd name="connsiteY3" fmla="*/ 2568008 h 4048081"/>
                  <a:gd name="connsiteX4" fmla="*/ 1234930 w 1519913"/>
                  <a:gd name="connsiteY4" fmla="*/ 2852182 h 4048081"/>
                  <a:gd name="connsiteX5" fmla="*/ 1234930 w 1519913"/>
                  <a:gd name="connsiteY5" fmla="*/ 3763907 h 4048081"/>
                  <a:gd name="connsiteX6" fmla="*/ 961820 w 1519913"/>
                  <a:gd name="connsiteY6" fmla="*/ 4048081 h 4048081"/>
                  <a:gd name="connsiteX7" fmla="*/ 558093 w 1519913"/>
                  <a:gd name="connsiteY7" fmla="*/ 4048081 h 4048081"/>
                  <a:gd name="connsiteX8" fmla="*/ 284983 w 1519913"/>
                  <a:gd name="connsiteY8" fmla="*/ 3763907 h 4048081"/>
                  <a:gd name="connsiteX9" fmla="*/ 284983 w 1519913"/>
                  <a:gd name="connsiteY9" fmla="*/ 2852182 h 4048081"/>
                  <a:gd name="connsiteX10" fmla="*/ -1 w 1519913"/>
                  <a:gd name="connsiteY10" fmla="*/ 2568008 h 4048081"/>
                  <a:gd name="connsiteX11" fmla="*/ -1 w 1519913"/>
                  <a:gd name="connsiteY11" fmla="*/ 1277385 h 4048081"/>
                  <a:gd name="connsiteX12" fmla="*/ 284983 w 1519913"/>
                  <a:gd name="connsiteY12" fmla="*/ 993211 h 4048081"/>
                  <a:gd name="connsiteX13" fmla="*/ 757447 w 1519913"/>
                  <a:gd name="connsiteY13" fmla="*/ 0 h 4048081"/>
                  <a:gd name="connsiteX14" fmla="*/ 1208907 w 1519913"/>
                  <a:gd name="connsiteY14" fmla="*/ 453969 h 4048081"/>
                  <a:gd name="connsiteX15" fmla="*/ 757446 w 1519913"/>
                  <a:gd name="connsiteY15" fmla="*/ 907938 h 4048081"/>
                  <a:gd name="connsiteX16" fmla="*/ 305985 w 1519913"/>
                  <a:gd name="connsiteY16" fmla="*/ 453969 h 4048081"/>
                  <a:gd name="connsiteX17" fmla="*/ 757447 w 1519913"/>
                  <a:gd name="connsiteY17" fmla="*/ 0 h 4048081"/>
                  <a:gd name="connsiteX0" fmla="*/ 284983 w 1519913"/>
                  <a:gd name="connsiteY0" fmla="*/ 993211 h 4048081"/>
                  <a:gd name="connsiteX1" fmla="*/ 1234930 w 1519913"/>
                  <a:gd name="connsiteY1" fmla="*/ 993211 h 4048081"/>
                  <a:gd name="connsiteX2" fmla="*/ 1519914 w 1519913"/>
                  <a:gd name="connsiteY2" fmla="*/ 1277385 h 4048081"/>
                  <a:gd name="connsiteX3" fmla="*/ 1519914 w 1519913"/>
                  <a:gd name="connsiteY3" fmla="*/ 2568008 h 4048081"/>
                  <a:gd name="connsiteX4" fmla="*/ 1234930 w 1519913"/>
                  <a:gd name="connsiteY4" fmla="*/ 2852182 h 4048081"/>
                  <a:gd name="connsiteX5" fmla="*/ 1234930 w 1519913"/>
                  <a:gd name="connsiteY5" fmla="*/ 3763907 h 4048081"/>
                  <a:gd name="connsiteX6" fmla="*/ 961820 w 1519913"/>
                  <a:gd name="connsiteY6" fmla="*/ 4048081 h 4048081"/>
                  <a:gd name="connsiteX7" fmla="*/ 558093 w 1519913"/>
                  <a:gd name="connsiteY7" fmla="*/ 4048081 h 4048081"/>
                  <a:gd name="connsiteX8" fmla="*/ 284983 w 1519913"/>
                  <a:gd name="connsiteY8" fmla="*/ 3763907 h 4048081"/>
                  <a:gd name="connsiteX9" fmla="*/ 284983 w 1519913"/>
                  <a:gd name="connsiteY9" fmla="*/ 2852182 h 4048081"/>
                  <a:gd name="connsiteX10" fmla="*/ -1 w 1519913"/>
                  <a:gd name="connsiteY10" fmla="*/ 2568008 h 4048081"/>
                  <a:gd name="connsiteX11" fmla="*/ -1 w 1519913"/>
                  <a:gd name="connsiteY11" fmla="*/ 1277385 h 4048081"/>
                  <a:gd name="connsiteX12" fmla="*/ 284983 w 1519913"/>
                  <a:gd name="connsiteY12" fmla="*/ 993211 h 4048081"/>
                  <a:gd name="connsiteX13" fmla="*/ 757447 w 1519913"/>
                  <a:gd name="connsiteY13" fmla="*/ 0 h 4048081"/>
                  <a:gd name="connsiteX14" fmla="*/ 1208907 w 1519913"/>
                  <a:gd name="connsiteY14" fmla="*/ 453969 h 4048081"/>
                  <a:gd name="connsiteX15" fmla="*/ 757446 w 1519913"/>
                  <a:gd name="connsiteY15" fmla="*/ 907938 h 4048081"/>
                  <a:gd name="connsiteX16" fmla="*/ 305985 w 1519913"/>
                  <a:gd name="connsiteY16" fmla="*/ 453969 h 4048081"/>
                  <a:gd name="connsiteX17" fmla="*/ 757447 w 1519913"/>
                  <a:gd name="connsiteY17" fmla="*/ 0 h 4048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19913" h="4048081">
                    <a:moveTo>
                      <a:pt x="284983" y="993211"/>
                    </a:moveTo>
                    <a:lnTo>
                      <a:pt x="1234930" y="993211"/>
                    </a:lnTo>
                    <a:cubicBezTo>
                      <a:pt x="1389296" y="993211"/>
                      <a:pt x="1519914" y="1123457"/>
                      <a:pt x="1519914" y="1277385"/>
                    </a:cubicBezTo>
                    <a:lnTo>
                      <a:pt x="1519914" y="2568008"/>
                    </a:lnTo>
                    <a:cubicBezTo>
                      <a:pt x="1519914" y="2721936"/>
                      <a:pt x="1389296" y="2852182"/>
                      <a:pt x="1234930" y="2852182"/>
                    </a:cubicBezTo>
                    <a:lnTo>
                      <a:pt x="1234930" y="3763907"/>
                    </a:lnTo>
                    <a:cubicBezTo>
                      <a:pt x="1234930" y="3917835"/>
                      <a:pt x="1116187" y="4048081"/>
                      <a:pt x="961820" y="4048081"/>
                    </a:cubicBezTo>
                    <a:lnTo>
                      <a:pt x="558093" y="4048081"/>
                    </a:lnTo>
                    <a:cubicBezTo>
                      <a:pt x="403726" y="4048081"/>
                      <a:pt x="284983" y="3917835"/>
                      <a:pt x="284983" y="3763907"/>
                    </a:cubicBezTo>
                    <a:lnTo>
                      <a:pt x="284983" y="2852182"/>
                    </a:lnTo>
                    <a:cubicBezTo>
                      <a:pt x="130617" y="2852182"/>
                      <a:pt x="-1" y="2721936"/>
                      <a:pt x="-1" y="2568008"/>
                    </a:cubicBezTo>
                    <a:lnTo>
                      <a:pt x="-1" y="1277385"/>
                    </a:lnTo>
                    <a:cubicBezTo>
                      <a:pt x="-1" y="1123457"/>
                      <a:pt x="130617" y="993211"/>
                      <a:pt x="284983" y="993211"/>
                    </a:cubicBezTo>
                    <a:close/>
                    <a:moveTo>
                      <a:pt x="757447" y="0"/>
                    </a:moveTo>
                    <a:cubicBezTo>
                      <a:pt x="1006782" y="0"/>
                      <a:pt x="1208908" y="198778"/>
                      <a:pt x="1208907" y="453969"/>
                    </a:cubicBezTo>
                    <a:cubicBezTo>
                      <a:pt x="1208906" y="709160"/>
                      <a:pt x="1006781" y="907938"/>
                      <a:pt x="757446" y="907938"/>
                    </a:cubicBezTo>
                    <a:cubicBezTo>
                      <a:pt x="508111" y="907938"/>
                      <a:pt x="298624" y="701997"/>
                      <a:pt x="305985" y="453969"/>
                    </a:cubicBezTo>
                    <a:cubicBezTo>
                      <a:pt x="313346" y="205941"/>
                      <a:pt x="508112" y="0"/>
                      <a:pt x="757447" y="0"/>
                    </a:cubicBezTo>
                    <a:close/>
                  </a:path>
                </a:pathLst>
              </a:custGeom>
              <a:solidFill>
                <a:schemeClr val="bg1"/>
              </a:solidFill>
              <a:ln w="12700">
                <a:solidFill>
                  <a:srgbClr val="0070C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 </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25" name="Freeform 48"/>
              <p:cNvSpPr>
                <a:spLocks noChangeAspect="1"/>
              </p:cNvSpPr>
              <p:nvPr/>
            </p:nvSpPr>
            <p:spPr bwMode="black">
              <a:xfrm flipH="1">
                <a:off x="3924954" y="4254202"/>
                <a:ext cx="224229" cy="613609"/>
              </a:xfrm>
              <a:custGeom>
                <a:avLst/>
                <a:gdLst>
                  <a:gd name="connsiteX0" fmla="*/ 3683614 w 4740335"/>
                  <a:gd name="connsiteY0" fmla="*/ 1098549 h 4048081"/>
                  <a:gd name="connsiteX1" fmla="*/ 4502870 w 4740335"/>
                  <a:gd name="connsiteY1" fmla="*/ 1098549 h 4048081"/>
                  <a:gd name="connsiteX2" fmla="*/ 4740335 w 4740335"/>
                  <a:gd name="connsiteY2" fmla="*/ 1335514 h 4048081"/>
                  <a:gd name="connsiteX3" fmla="*/ 4740335 w 4740335"/>
                  <a:gd name="connsiteY3" fmla="*/ 2449249 h 4048081"/>
                  <a:gd name="connsiteX4" fmla="*/ 4502870 w 4740335"/>
                  <a:gd name="connsiteY4" fmla="*/ 2686214 h 4048081"/>
                  <a:gd name="connsiteX5" fmla="*/ 4502870 w 4740335"/>
                  <a:gd name="connsiteY5" fmla="*/ 3480046 h 4048081"/>
                  <a:gd name="connsiteX6" fmla="*/ 4265405 w 4740335"/>
                  <a:gd name="connsiteY6" fmla="*/ 3717011 h 4048081"/>
                  <a:gd name="connsiteX7" fmla="*/ 3909206 w 4740335"/>
                  <a:gd name="connsiteY7" fmla="*/ 3717011 h 4048081"/>
                  <a:gd name="connsiteX8" fmla="*/ 3683614 w 4740335"/>
                  <a:gd name="connsiteY8" fmla="*/ 3480046 h 4048081"/>
                  <a:gd name="connsiteX9" fmla="*/ 3683614 w 4740335"/>
                  <a:gd name="connsiteY9" fmla="*/ 2686214 h 4048081"/>
                  <a:gd name="connsiteX10" fmla="*/ 3446148 w 4740335"/>
                  <a:gd name="connsiteY10" fmla="*/ 2449249 h 4048081"/>
                  <a:gd name="connsiteX11" fmla="*/ 3446148 w 4740335"/>
                  <a:gd name="connsiteY11" fmla="*/ 1335514 h 4048081"/>
                  <a:gd name="connsiteX12" fmla="*/ 3683614 w 4740335"/>
                  <a:gd name="connsiteY12" fmla="*/ 1098549 h 4048081"/>
                  <a:gd name="connsiteX13" fmla="*/ 236546 w 4740335"/>
                  <a:gd name="connsiteY13" fmla="*/ 1098549 h 4048081"/>
                  <a:gd name="connsiteX14" fmla="*/ 1052628 w 4740335"/>
                  <a:gd name="connsiteY14" fmla="*/ 1098549 h 4048081"/>
                  <a:gd name="connsiteX15" fmla="*/ 1289174 w 4740335"/>
                  <a:gd name="connsiteY15" fmla="*/ 1335514 h 4048081"/>
                  <a:gd name="connsiteX16" fmla="*/ 1289174 w 4740335"/>
                  <a:gd name="connsiteY16" fmla="*/ 2449249 h 4048081"/>
                  <a:gd name="connsiteX17" fmla="*/ 1052628 w 4740335"/>
                  <a:gd name="connsiteY17" fmla="*/ 2686214 h 4048081"/>
                  <a:gd name="connsiteX18" fmla="*/ 1052628 w 4740335"/>
                  <a:gd name="connsiteY18" fmla="*/ 3480046 h 4048081"/>
                  <a:gd name="connsiteX19" fmla="*/ 827910 w 4740335"/>
                  <a:gd name="connsiteY19" fmla="*/ 3717011 h 4048081"/>
                  <a:gd name="connsiteX20" fmla="*/ 473091 w 4740335"/>
                  <a:gd name="connsiteY20" fmla="*/ 3717011 h 4048081"/>
                  <a:gd name="connsiteX21" fmla="*/ 236546 w 4740335"/>
                  <a:gd name="connsiteY21" fmla="*/ 3480046 h 4048081"/>
                  <a:gd name="connsiteX22" fmla="*/ 236546 w 4740335"/>
                  <a:gd name="connsiteY22" fmla="*/ 2686214 h 4048081"/>
                  <a:gd name="connsiteX23" fmla="*/ 0 w 4740335"/>
                  <a:gd name="connsiteY23" fmla="*/ 2449249 h 4048081"/>
                  <a:gd name="connsiteX24" fmla="*/ 0 w 4740335"/>
                  <a:gd name="connsiteY24" fmla="*/ 1335514 h 4048081"/>
                  <a:gd name="connsiteX25" fmla="*/ 236546 w 4740335"/>
                  <a:gd name="connsiteY25" fmla="*/ 1098549 h 4048081"/>
                  <a:gd name="connsiteX26" fmla="*/ 1895194 w 4740335"/>
                  <a:gd name="connsiteY26" fmla="*/ 993211 h 4048081"/>
                  <a:gd name="connsiteX27" fmla="*/ 2845141 w 4740335"/>
                  <a:gd name="connsiteY27" fmla="*/ 993211 h 4048081"/>
                  <a:gd name="connsiteX28" fmla="*/ 3130125 w 4740335"/>
                  <a:gd name="connsiteY28" fmla="*/ 1277385 h 4048081"/>
                  <a:gd name="connsiteX29" fmla="*/ 3130125 w 4740335"/>
                  <a:gd name="connsiteY29" fmla="*/ 2568008 h 4048081"/>
                  <a:gd name="connsiteX30" fmla="*/ 2845141 w 4740335"/>
                  <a:gd name="connsiteY30" fmla="*/ 2852182 h 4048081"/>
                  <a:gd name="connsiteX31" fmla="*/ 2845141 w 4740335"/>
                  <a:gd name="connsiteY31" fmla="*/ 3763907 h 4048081"/>
                  <a:gd name="connsiteX32" fmla="*/ 2572031 w 4740335"/>
                  <a:gd name="connsiteY32" fmla="*/ 4048081 h 4048081"/>
                  <a:gd name="connsiteX33" fmla="*/ 2168304 w 4740335"/>
                  <a:gd name="connsiteY33" fmla="*/ 4048081 h 4048081"/>
                  <a:gd name="connsiteX34" fmla="*/ 1895194 w 4740335"/>
                  <a:gd name="connsiteY34" fmla="*/ 3763907 h 4048081"/>
                  <a:gd name="connsiteX35" fmla="*/ 1895194 w 4740335"/>
                  <a:gd name="connsiteY35" fmla="*/ 2852182 h 4048081"/>
                  <a:gd name="connsiteX36" fmla="*/ 1610210 w 4740335"/>
                  <a:gd name="connsiteY36" fmla="*/ 2568008 h 4048081"/>
                  <a:gd name="connsiteX37" fmla="*/ 1610210 w 4740335"/>
                  <a:gd name="connsiteY37" fmla="*/ 1277385 h 4048081"/>
                  <a:gd name="connsiteX38" fmla="*/ 1895194 w 4740335"/>
                  <a:gd name="connsiteY38" fmla="*/ 993211 h 4048081"/>
                  <a:gd name="connsiteX39" fmla="*/ 4093246 w 4740335"/>
                  <a:gd name="connsiteY39" fmla="*/ 245790 h 4048081"/>
                  <a:gd name="connsiteX40" fmla="*/ 4479495 w 4740335"/>
                  <a:gd name="connsiteY40" fmla="*/ 637055 h 4048081"/>
                  <a:gd name="connsiteX41" fmla="*/ 4093246 w 4740335"/>
                  <a:gd name="connsiteY41" fmla="*/ 1028320 h 4048081"/>
                  <a:gd name="connsiteX42" fmla="*/ 3706997 w 4740335"/>
                  <a:gd name="connsiteY42" fmla="*/ 637055 h 4048081"/>
                  <a:gd name="connsiteX43" fmla="*/ 4093246 w 4740335"/>
                  <a:gd name="connsiteY43" fmla="*/ 245790 h 4048081"/>
                  <a:gd name="connsiteX44" fmla="*/ 644584 w 4740335"/>
                  <a:gd name="connsiteY44" fmla="*/ 245790 h 4048081"/>
                  <a:gd name="connsiteX45" fmla="*/ 1028326 w 4740335"/>
                  <a:gd name="connsiteY45" fmla="*/ 637055 h 4048081"/>
                  <a:gd name="connsiteX46" fmla="*/ 644584 w 4740335"/>
                  <a:gd name="connsiteY46" fmla="*/ 1028320 h 4048081"/>
                  <a:gd name="connsiteX47" fmla="*/ 260842 w 4740335"/>
                  <a:gd name="connsiteY47" fmla="*/ 637056 h 4048081"/>
                  <a:gd name="connsiteX48" fmla="*/ 644584 w 4740335"/>
                  <a:gd name="connsiteY48" fmla="*/ 245790 h 4048081"/>
                  <a:gd name="connsiteX49" fmla="*/ 2367657 w 4740335"/>
                  <a:gd name="connsiteY49" fmla="*/ 0 h 4048081"/>
                  <a:gd name="connsiteX50" fmla="*/ 2819118 w 4740335"/>
                  <a:gd name="connsiteY50" fmla="*/ 453969 h 4048081"/>
                  <a:gd name="connsiteX51" fmla="*/ 2367657 w 4740335"/>
                  <a:gd name="connsiteY51" fmla="*/ 907938 h 4048081"/>
                  <a:gd name="connsiteX52" fmla="*/ 1916196 w 4740335"/>
                  <a:gd name="connsiteY52" fmla="*/ 453969 h 4048081"/>
                  <a:gd name="connsiteX53" fmla="*/ 2367657 w 4740335"/>
                  <a:gd name="connsiteY53" fmla="*/ 0 h 4048081"/>
                  <a:gd name="connsiteX0" fmla="*/ 3683614 w 4740335"/>
                  <a:gd name="connsiteY0" fmla="*/ 1098549 h 4048081"/>
                  <a:gd name="connsiteX1" fmla="*/ 4502870 w 4740335"/>
                  <a:gd name="connsiteY1" fmla="*/ 1098549 h 4048081"/>
                  <a:gd name="connsiteX2" fmla="*/ 4740335 w 4740335"/>
                  <a:gd name="connsiteY2" fmla="*/ 1335514 h 4048081"/>
                  <a:gd name="connsiteX3" fmla="*/ 4740335 w 4740335"/>
                  <a:gd name="connsiteY3" fmla="*/ 2449249 h 4048081"/>
                  <a:gd name="connsiteX4" fmla="*/ 4502870 w 4740335"/>
                  <a:gd name="connsiteY4" fmla="*/ 2686214 h 4048081"/>
                  <a:gd name="connsiteX5" fmla="*/ 4502870 w 4740335"/>
                  <a:gd name="connsiteY5" fmla="*/ 3480046 h 4048081"/>
                  <a:gd name="connsiteX6" fmla="*/ 4265405 w 4740335"/>
                  <a:gd name="connsiteY6" fmla="*/ 3717011 h 4048081"/>
                  <a:gd name="connsiteX7" fmla="*/ 3909206 w 4740335"/>
                  <a:gd name="connsiteY7" fmla="*/ 3717011 h 4048081"/>
                  <a:gd name="connsiteX8" fmla="*/ 3683614 w 4740335"/>
                  <a:gd name="connsiteY8" fmla="*/ 3480046 h 4048081"/>
                  <a:gd name="connsiteX9" fmla="*/ 3683614 w 4740335"/>
                  <a:gd name="connsiteY9" fmla="*/ 2686214 h 4048081"/>
                  <a:gd name="connsiteX10" fmla="*/ 3446148 w 4740335"/>
                  <a:gd name="connsiteY10" fmla="*/ 2449249 h 4048081"/>
                  <a:gd name="connsiteX11" fmla="*/ 3446148 w 4740335"/>
                  <a:gd name="connsiteY11" fmla="*/ 1335514 h 4048081"/>
                  <a:gd name="connsiteX12" fmla="*/ 3683614 w 4740335"/>
                  <a:gd name="connsiteY12" fmla="*/ 1098549 h 4048081"/>
                  <a:gd name="connsiteX13" fmla="*/ 236546 w 4740335"/>
                  <a:gd name="connsiteY13" fmla="*/ 1098549 h 4048081"/>
                  <a:gd name="connsiteX14" fmla="*/ 1052628 w 4740335"/>
                  <a:gd name="connsiteY14" fmla="*/ 1098549 h 4048081"/>
                  <a:gd name="connsiteX15" fmla="*/ 1289174 w 4740335"/>
                  <a:gd name="connsiteY15" fmla="*/ 1335514 h 4048081"/>
                  <a:gd name="connsiteX16" fmla="*/ 1289174 w 4740335"/>
                  <a:gd name="connsiteY16" fmla="*/ 2449249 h 4048081"/>
                  <a:gd name="connsiteX17" fmla="*/ 1052628 w 4740335"/>
                  <a:gd name="connsiteY17" fmla="*/ 2686214 h 4048081"/>
                  <a:gd name="connsiteX18" fmla="*/ 1052628 w 4740335"/>
                  <a:gd name="connsiteY18" fmla="*/ 3480046 h 4048081"/>
                  <a:gd name="connsiteX19" fmla="*/ 827910 w 4740335"/>
                  <a:gd name="connsiteY19" fmla="*/ 3717011 h 4048081"/>
                  <a:gd name="connsiteX20" fmla="*/ 473091 w 4740335"/>
                  <a:gd name="connsiteY20" fmla="*/ 3717011 h 4048081"/>
                  <a:gd name="connsiteX21" fmla="*/ 236546 w 4740335"/>
                  <a:gd name="connsiteY21" fmla="*/ 3480046 h 4048081"/>
                  <a:gd name="connsiteX22" fmla="*/ 236546 w 4740335"/>
                  <a:gd name="connsiteY22" fmla="*/ 2686214 h 4048081"/>
                  <a:gd name="connsiteX23" fmla="*/ 0 w 4740335"/>
                  <a:gd name="connsiteY23" fmla="*/ 2449249 h 4048081"/>
                  <a:gd name="connsiteX24" fmla="*/ 0 w 4740335"/>
                  <a:gd name="connsiteY24" fmla="*/ 1335514 h 4048081"/>
                  <a:gd name="connsiteX25" fmla="*/ 236546 w 4740335"/>
                  <a:gd name="connsiteY25" fmla="*/ 1098549 h 4048081"/>
                  <a:gd name="connsiteX26" fmla="*/ 1895194 w 4740335"/>
                  <a:gd name="connsiteY26" fmla="*/ 993211 h 4048081"/>
                  <a:gd name="connsiteX27" fmla="*/ 2845141 w 4740335"/>
                  <a:gd name="connsiteY27" fmla="*/ 993211 h 4048081"/>
                  <a:gd name="connsiteX28" fmla="*/ 3130125 w 4740335"/>
                  <a:gd name="connsiteY28" fmla="*/ 1277385 h 4048081"/>
                  <a:gd name="connsiteX29" fmla="*/ 3130125 w 4740335"/>
                  <a:gd name="connsiteY29" fmla="*/ 2568008 h 4048081"/>
                  <a:gd name="connsiteX30" fmla="*/ 2845141 w 4740335"/>
                  <a:gd name="connsiteY30" fmla="*/ 2852182 h 4048081"/>
                  <a:gd name="connsiteX31" fmla="*/ 2845141 w 4740335"/>
                  <a:gd name="connsiteY31" fmla="*/ 3763907 h 4048081"/>
                  <a:gd name="connsiteX32" fmla="*/ 2572031 w 4740335"/>
                  <a:gd name="connsiteY32" fmla="*/ 4048081 h 4048081"/>
                  <a:gd name="connsiteX33" fmla="*/ 2168304 w 4740335"/>
                  <a:gd name="connsiteY33" fmla="*/ 4048081 h 4048081"/>
                  <a:gd name="connsiteX34" fmla="*/ 1895194 w 4740335"/>
                  <a:gd name="connsiteY34" fmla="*/ 3763907 h 4048081"/>
                  <a:gd name="connsiteX35" fmla="*/ 1895194 w 4740335"/>
                  <a:gd name="connsiteY35" fmla="*/ 2852182 h 4048081"/>
                  <a:gd name="connsiteX36" fmla="*/ 1610210 w 4740335"/>
                  <a:gd name="connsiteY36" fmla="*/ 2568008 h 4048081"/>
                  <a:gd name="connsiteX37" fmla="*/ 1610210 w 4740335"/>
                  <a:gd name="connsiteY37" fmla="*/ 1277385 h 4048081"/>
                  <a:gd name="connsiteX38" fmla="*/ 1895194 w 4740335"/>
                  <a:gd name="connsiteY38" fmla="*/ 993211 h 4048081"/>
                  <a:gd name="connsiteX39" fmla="*/ 4093246 w 4740335"/>
                  <a:gd name="connsiteY39" fmla="*/ 245790 h 4048081"/>
                  <a:gd name="connsiteX40" fmla="*/ 4479495 w 4740335"/>
                  <a:gd name="connsiteY40" fmla="*/ 637055 h 4048081"/>
                  <a:gd name="connsiteX41" fmla="*/ 4093246 w 4740335"/>
                  <a:gd name="connsiteY41" fmla="*/ 1028320 h 4048081"/>
                  <a:gd name="connsiteX42" fmla="*/ 3706997 w 4740335"/>
                  <a:gd name="connsiteY42" fmla="*/ 637055 h 4048081"/>
                  <a:gd name="connsiteX43" fmla="*/ 4093246 w 4740335"/>
                  <a:gd name="connsiteY43" fmla="*/ 245790 h 4048081"/>
                  <a:gd name="connsiteX44" fmla="*/ 644584 w 4740335"/>
                  <a:gd name="connsiteY44" fmla="*/ 245790 h 4048081"/>
                  <a:gd name="connsiteX45" fmla="*/ 1028326 w 4740335"/>
                  <a:gd name="connsiteY45" fmla="*/ 637055 h 4048081"/>
                  <a:gd name="connsiteX46" fmla="*/ 644584 w 4740335"/>
                  <a:gd name="connsiteY46" fmla="*/ 1028320 h 4048081"/>
                  <a:gd name="connsiteX47" fmla="*/ 260842 w 4740335"/>
                  <a:gd name="connsiteY47" fmla="*/ 637056 h 4048081"/>
                  <a:gd name="connsiteX48" fmla="*/ 644584 w 4740335"/>
                  <a:gd name="connsiteY48" fmla="*/ 245790 h 4048081"/>
                  <a:gd name="connsiteX49" fmla="*/ 2367657 w 4740335"/>
                  <a:gd name="connsiteY49" fmla="*/ 0 h 4048081"/>
                  <a:gd name="connsiteX50" fmla="*/ 2819118 w 4740335"/>
                  <a:gd name="connsiteY50" fmla="*/ 453969 h 4048081"/>
                  <a:gd name="connsiteX51" fmla="*/ 2367657 w 4740335"/>
                  <a:gd name="connsiteY51" fmla="*/ 907938 h 4048081"/>
                  <a:gd name="connsiteX52" fmla="*/ 1916196 w 4740335"/>
                  <a:gd name="connsiteY52" fmla="*/ 453969 h 4048081"/>
                  <a:gd name="connsiteX53" fmla="*/ 2367657 w 4740335"/>
                  <a:gd name="connsiteY53" fmla="*/ 0 h 4048081"/>
                  <a:gd name="connsiteX0" fmla="*/ 3683614 w 4740335"/>
                  <a:gd name="connsiteY0" fmla="*/ 1098549 h 4048081"/>
                  <a:gd name="connsiteX1" fmla="*/ 4502870 w 4740335"/>
                  <a:gd name="connsiteY1" fmla="*/ 1098549 h 4048081"/>
                  <a:gd name="connsiteX2" fmla="*/ 4740335 w 4740335"/>
                  <a:gd name="connsiteY2" fmla="*/ 1335514 h 4048081"/>
                  <a:gd name="connsiteX3" fmla="*/ 4740335 w 4740335"/>
                  <a:gd name="connsiteY3" fmla="*/ 2449249 h 4048081"/>
                  <a:gd name="connsiteX4" fmla="*/ 4502870 w 4740335"/>
                  <a:gd name="connsiteY4" fmla="*/ 2686214 h 4048081"/>
                  <a:gd name="connsiteX5" fmla="*/ 4502870 w 4740335"/>
                  <a:gd name="connsiteY5" fmla="*/ 3480046 h 4048081"/>
                  <a:gd name="connsiteX6" fmla="*/ 4265405 w 4740335"/>
                  <a:gd name="connsiteY6" fmla="*/ 3717011 h 4048081"/>
                  <a:gd name="connsiteX7" fmla="*/ 3909206 w 4740335"/>
                  <a:gd name="connsiteY7" fmla="*/ 3717011 h 4048081"/>
                  <a:gd name="connsiteX8" fmla="*/ 3683614 w 4740335"/>
                  <a:gd name="connsiteY8" fmla="*/ 3480046 h 4048081"/>
                  <a:gd name="connsiteX9" fmla="*/ 3683614 w 4740335"/>
                  <a:gd name="connsiteY9" fmla="*/ 2686214 h 4048081"/>
                  <a:gd name="connsiteX10" fmla="*/ 3446148 w 4740335"/>
                  <a:gd name="connsiteY10" fmla="*/ 2449249 h 4048081"/>
                  <a:gd name="connsiteX11" fmla="*/ 3446148 w 4740335"/>
                  <a:gd name="connsiteY11" fmla="*/ 1335514 h 4048081"/>
                  <a:gd name="connsiteX12" fmla="*/ 3683614 w 4740335"/>
                  <a:gd name="connsiteY12" fmla="*/ 1098549 h 4048081"/>
                  <a:gd name="connsiteX13" fmla="*/ 236546 w 4740335"/>
                  <a:gd name="connsiteY13" fmla="*/ 1098549 h 4048081"/>
                  <a:gd name="connsiteX14" fmla="*/ 1052628 w 4740335"/>
                  <a:gd name="connsiteY14" fmla="*/ 1098549 h 4048081"/>
                  <a:gd name="connsiteX15" fmla="*/ 1289174 w 4740335"/>
                  <a:gd name="connsiteY15" fmla="*/ 1335514 h 4048081"/>
                  <a:gd name="connsiteX16" fmla="*/ 1289174 w 4740335"/>
                  <a:gd name="connsiteY16" fmla="*/ 2449249 h 4048081"/>
                  <a:gd name="connsiteX17" fmla="*/ 1052628 w 4740335"/>
                  <a:gd name="connsiteY17" fmla="*/ 2686214 h 4048081"/>
                  <a:gd name="connsiteX18" fmla="*/ 1052628 w 4740335"/>
                  <a:gd name="connsiteY18" fmla="*/ 3480046 h 4048081"/>
                  <a:gd name="connsiteX19" fmla="*/ 827910 w 4740335"/>
                  <a:gd name="connsiteY19" fmla="*/ 3717011 h 4048081"/>
                  <a:gd name="connsiteX20" fmla="*/ 473091 w 4740335"/>
                  <a:gd name="connsiteY20" fmla="*/ 3717011 h 4048081"/>
                  <a:gd name="connsiteX21" fmla="*/ 236546 w 4740335"/>
                  <a:gd name="connsiteY21" fmla="*/ 3480046 h 4048081"/>
                  <a:gd name="connsiteX22" fmla="*/ 236546 w 4740335"/>
                  <a:gd name="connsiteY22" fmla="*/ 2686214 h 4048081"/>
                  <a:gd name="connsiteX23" fmla="*/ 0 w 4740335"/>
                  <a:gd name="connsiteY23" fmla="*/ 2449249 h 4048081"/>
                  <a:gd name="connsiteX24" fmla="*/ 0 w 4740335"/>
                  <a:gd name="connsiteY24" fmla="*/ 1335514 h 4048081"/>
                  <a:gd name="connsiteX25" fmla="*/ 236546 w 4740335"/>
                  <a:gd name="connsiteY25" fmla="*/ 1098549 h 4048081"/>
                  <a:gd name="connsiteX26" fmla="*/ 1895194 w 4740335"/>
                  <a:gd name="connsiteY26" fmla="*/ 993211 h 4048081"/>
                  <a:gd name="connsiteX27" fmla="*/ 2845141 w 4740335"/>
                  <a:gd name="connsiteY27" fmla="*/ 993211 h 4048081"/>
                  <a:gd name="connsiteX28" fmla="*/ 3130125 w 4740335"/>
                  <a:gd name="connsiteY28" fmla="*/ 1277385 h 4048081"/>
                  <a:gd name="connsiteX29" fmla="*/ 3130125 w 4740335"/>
                  <a:gd name="connsiteY29" fmla="*/ 2568008 h 4048081"/>
                  <a:gd name="connsiteX30" fmla="*/ 2845141 w 4740335"/>
                  <a:gd name="connsiteY30" fmla="*/ 2852182 h 4048081"/>
                  <a:gd name="connsiteX31" fmla="*/ 2845141 w 4740335"/>
                  <a:gd name="connsiteY31" fmla="*/ 3763907 h 4048081"/>
                  <a:gd name="connsiteX32" fmla="*/ 2572031 w 4740335"/>
                  <a:gd name="connsiteY32" fmla="*/ 4048081 h 4048081"/>
                  <a:gd name="connsiteX33" fmla="*/ 2168304 w 4740335"/>
                  <a:gd name="connsiteY33" fmla="*/ 4048081 h 4048081"/>
                  <a:gd name="connsiteX34" fmla="*/ 1895194 w 4740335"/>
                  <a:gd name="connsiteY34" fmla="*/ 3763907 h 4048081"/>
                  <a:gd name="connsiteX35" fmla="*/ 1895194 w 4740335"/>
                  <a:gd name="connsiteY35" fmla="*/ 2852182 h 4048081"/>
                  <a:gd name="connsiteX36" fmla="*/ 1610210 w 4740335"/>
                  <a:gd name="connsiteY36" fmla="*/ 2568008 h 4048081"/>
                  <a:gd name="connsiteX37" fmla="*/ 1610210 w 4740335"/>
                  <a:gd name="connsiteY37" fmla="*/ 1277385 h 4048081"/>
                  <a:gd name="connsiteX38" fmla="*/ 1895194 w 4740335"/>
                  <a:gd name="connsiteY38" fmla="*/ 993211 h 4048081"/>
                  <a:gd name="connsiteX39" fmla="*/ 4093246 w 4740335"/>
                  <a:gd name="connsiteY39" fmla="*/ 245790 h 4048081"/>
                  <a:gd name="connsiteX40" fmla="*/ 4479495 w 4740335"/>
                  <a:gd name="connsiteY40" fmla="*/ 637055 h 4048081"/>
                  <a:gd name="connsiteX41" fmla="*/ 4093246 w 4740335"/>
                  <a:gd name="connsiteY41" fmla="*/ 1028320 h 4048081"/>
                  <a:gd name="connsiteX42" fmla="*/ 3706997 w 4740335"/>
                  <a:gd name="connsiteY42" fmla="*/ 637055 h 4048081"/>
                  <a:gd name="connsiteX43" fmla="*/ 4093246 w 4740335"/>
                  <a:gd name="connsiteY43" fmla="*/ 245790 h 4048081"/>
                  <a:gd name="connsiteX44" fmla="*/ 644584 w 4740335"/>
                  <a:gd name="connsiteY44" fmla="*/ 245790 h 4048081"/>
                  <a:gd name="connsiteX45" fmla="*/ 1028326 w 4740335"/>
                  <a:gd name="connsiteY45" fmla="*/ 637055 h 4048081"/>
                  <a:gd name="connsiteX46" fmla="*/ 644584 w 4740335"/>
                  <a:gd name="connsiteY46" fmla="*/ 1028320 h 4048081"/>
                  <a:gd name="connsiteX47" fmla="*/ 260842 w 4740335"/>
                  <a:gd name="connsiteY47" fmla="*/ 637056 h 4048081"/>
                  <a:gd name="connsiteX48" fmla="*/ 644584 w 4740335"/>
                  <a:gd name="connsiteY48" fmla="*/ 245790 h 4048081"/>
                  <a:gd name="connsiteX49" fmla="*/ 2367657 w 4740335"/>
                  <a:gd name="connsiteY49" fmla="*/ 0 h 4048081"/>
                  <a:gd name="connsiteX50" fmla="*/ 2819118 w 4740335"/>
                  <a:gd name="connsiteY50" fmla="*/ 453969 h 4048081"/>
                  <a:gd name="connsiteX51" fmla="*/ 2367657 w 4740335"/>
                  <a:gd name="connsiteY51" fmla="*/ 907938 h 4048081"/>
                  <a:gd name="connsiteX52" fmla="*/ 1916196 w 4740335"/>
                  <a:gd name="connsiteY52" fmla="*/ 453969 h 4048081"/>
                  <a:gd name="connsiteX53" fmla="*/ 2367657 w 4740335"/>
                  <a:gd name="connsiteY53" fmla="*/ 0 h 4048081"/>
                  <a:gd name="connsiteX0" fmla="*/ 3683614 w 4740335"/>
                  <a:gd name="connsiteY0" fmla="*/ 1098549 h 4048081"/>
                  <a:gd name="connsiteX1" fmla="*/ 4502870 w 4740335"/>
                  <a:gd name="connsiteY1" fmla="*/ 1098549 h 4048081"/>
                  <a:gd name="connsiteX2" fmla="*/ 4740335 w 4740335"/>
                  <a:gd name="connsiteY2" fmla="*/ 1335514 h 4048081"/>
                  <a:gd name="connsiteX3" fmla="*/ 4740335 w 4740335"/>
                  <a:gd name="connsiteY3" fmla="*/ 2449249 h 4048081"/>
                  <a:gd name="connsiteX4" fmla="*/ 4502870 w 4740335"/>
                  <a:gd name="connsiteY4" fmla="*/ 2686214 h 4048081"/>
                  <a:gd name="connsiteX5" fmla="*/ 4502870 w 4740335"/>
                  <a:gd name="connsiteY5" fmla="*/ 3480046 h 4048081"/>
                  <a:gd name="connsiteX6" fmla="*/ 4265405 w 4740335"/>
                  <a:gd name="connsiteY6" fmla="*/ 3717011 h 4048081"/>
                  <a:gd name="connsiteX7" fmla="*/ 3909206 w 4740335"/>
                  <a:gd name="connsiteY7" fmla="*/ 3717011 h 4048081"/>
                  <a:gd name="connsiteX8" fmla="*/ 3683614 w 4740335"/>
                  <a:gd name="connsiteY8" fmla="*/ 3480046 h 4048081"/>
                  <a:gd name="connsiteX9" fmla="*/ 3683614 w 4740335"/>
                  <a:gd name="connsiteY9" fmla="*/ 2686214 h 4048081"/>
                  <a:gd name="connsiteX10" fmla="*/ 3446148 w 4740335"/>
                  <a:gd name="connsiteY10" fmla="*/ 2449249 h 4048081"/>
                  <a:gd name="connsiteX11" fmla="*/ 3446148 w 4740335"/>
                  <a:gd name="connsiteY11" fmla="*/ 1335514 h 4048081"/>
                  <a:gd name="connsiteX12" fmla="*/ 3683614 w 4740335"/>
                  <a:gd name="connsiteY12" fmla="*/ 1098549 h 4048081"/>
                  <a:gd name="connsiteX13" fmla="*/ 236546 w 4740335"/>
                  <a:gd name="connsiteY13" fmla="*/ 1098549 h 4048081"/>
                  <a:gd name="connsiteX14" fmla="*/ 1052628 w 4740335"/>
                  <a:gd name="connsiteY14" fmla="*/ 1098549 h 4048081"/>
                  <a:gd name="connsiteX15" fmla="*/ 1289174 w 4740335"/>
                  <a:gd name="connsiteY15" fmla="*/ 1335514 h 4048081"/>
                  <a:gd name="connsiteX16" fmla="*/ 1289174 w 4740335"/>
                  <a:gd name="connsiteY16" fmla="*/ 2449249 h 4048081"/>
                  <a:gd name="connsiteX17" fmla="*/ 1052628 w 4740335"/>
                  <a:gd name="connsiteY17" fmla="*/ 2686214 h 4048081"/>
                  <a:gd name="connsiteX18" fmla="*/ 1052628 w 4740335"/>
                  <a:gd name="connsiteY18" fmla="*/ 3480046 h 4048081"/>
                  <a:gd name="connsiteX19" fmla="*/ 827910 w 4740335"/>
                  <a:gd name="connsiteY19" fmla="*/ 3717011 h 4048081"/>
                  <a:gd name="connsiteX20" fmla="*/ 473091 w 4740335"/>
                  <a:gd name="connsiteY20" fmla="*/ 3717011 h 4048081"/>
                  <a:gd name="connsiteX21" fmla="*/ 236546 w 4740335"/>
                  <a:gd name="connsiteY21" fmla="*/ 3480046 h 4048081"/>
                  <a:gd name="connsiteX22" fmla="*/ 236546 w 4740335"/>
                  <a:gd name="connsiteY22" fmla="*/ 2686214 h 4048081"/>
                  <a:gd name="connsiteX23" fmla="*/ 0 w 4740335"/>
                  <a:gd name="connsiteY23" fmla="*/ 2449249 h 4048081"/>
                  <a:gd name="connsiteX24" fmla="*/ 0 w 4740335"/>
                  <a:gd name="connsiteY24" fmla="*/ 1335514 h 4048081"/>
                  <a:gd name="connsiteX25" fmla="*/ 236546 w 4740335"/>
                  <a:gd name="connsiteY25" fmla="*/ 1098549 h 4048081"/>
                  <a:gd name="connsiteX26" fmla="*/ 1895194 w 4740335"/>
                  <a:gd name="connsiteY26" fmla="*/ 993211 h 4048081"/>
                  <a:gd name="connsiteX27" fmla="*/ 2845141 w 4740335"/>
                  <a:gd name="connsiteY27" fmla="*/ 993211 h 4048081"/>
                  <a:gd name="connsiteX28" fmla="*/ 3130125 w 4740335"/>
                  <a:gd name="connsiteY28" fmla="*/ 1277385 h 4048081"/>
                  <a:gd name="connsiteX29" fmla="*/ 3130125 w 4740335"/>
                  <a:gd name="connsiteY29" fmla="*/ 2568008 h 4048081"/>
                  <a:gd name="connsiteX30" fmla="*/ 2845141 w 4740335"/>
                  <a:gd name="connsiteY30" fmla="*/ 2852182 h 4048081"/>
                  <a:gd name="connsiteX31" fmla="*/ 2845141 w 4740335"/>
                  <a:gd name="connsiteY31" fmla="*/ 3763907 h 4048081"/>
                  <a:gd name="connsiteX32" fmla="*/ 2572031 w 4740335"/>
                  <a:gd name="connsiteY32" fmla="*/ 4048081 h 4048081"/>
                  <a:gd name="connsiteX33" fmla="*/ 2168304 w 4740335"/>
                  <a:gd name="connsiteY33" fmla="*/ 4048081 h 4048081"/>
                  <a:gd name="connsiteX34" fmla="*/ 1895194 w 4740335"/>
                  <a:gd name="connsiteY34" fmla="*/ 3763907 h 4048081"/>
                  <a:gd name="connsiteX35" fmla="*/ 1895194 w 4740335"/>
                  <a:gd name="connsiteY35" fmla="*/ 2852182 h 4048081"/>
                  <a:gd name="connsiteX36" fmla="*/ 1610210 w 4740335"/>
                  <a:gd name="connsiteY36" fmla="*/ 2568008 h 4048081"/>
                  <a:gd name="connsiteX37" fmla="*/ 1610210 w 4740335"/>
                  <a:gd name="connsiteY37" fmla="*/ 1277385 h 4048081"/>
                  <a:gd name="connsiteX38" fmla="*/ 1895194 w 4740335"/>
                  <a:gd name="connsiteY38" fmla="*/ 993211 h 4048081"/>
                  <a:gd name="connsiteX39" fmla="*/ 4093246 w 4740335"/>
                  <a:gd name="connsiteY39" fmla="*/ 245790 h 4048081"/>
                  <a:gd name="connsiteX40" fmla="*/ 4479495 w 4740335"/>
                  <a:gd name="connsiteY40" fmla="*/ 637055 h 4048081"/>
                  <a:gd name="connsiteX41" fmla="*/ 4093246 w 4740335"/>
                  <a:gd name="connsiteY41" fmla="*/ 1028320 h 4048081"/>
                  <a:gd name="connsiteX42" fmla="*/ 3706997 w 4740335"/>
                  <a:gd name="connsiteY42" fmla="*/ 637055 h 4048081"/>
                  <a:gd name="connsiteX43" fmla="*/ 4093246 w 4740335"/>
                  <a:gd name="connsiteY43" fmla="*/ 245790 h 4048081"/>
                  <a:gd name="connsiteX44" fmla="*/ 644584 w 4740335"/>
                  <a:gd name="connsiteY44" fmla="*/ 245790 h 4048081"/>
                  <a:gd name="connsiteX45" fmla="*/ 1028326 w 4740335"/>
                  <a:gd name="connsiteY45" fmla="*/ 637055 h 4048081"/>
                  <a:gd name="connsiteX46" fmla="*/ 644584 w 4740335"/>
                  <a:gd name="connsiteY46" fmla="*/ 1028320 h 4048081"/>
                  <a:gd name="connsiteX47" fmla="*/ 260842 w 4740335"/>
                  <a:gd name="connsiteY47" fmla="*/ 637056 h 4048081"/>
                  <a:gd name="connsiteX48" fmla="*/ 644584 w 4740335"/>
                  <a:gd name="connsiteY48" fmla="*/ 245790 h 4048081"/>
                  <a:gd name="connsiteX49" fmla="*/ 2367657 w 4740335"/>
                  <a:gd name="connsiteY49" fmla="*/ 0 h 4048081"/>
                  <a:gd name="connsiteX50" fmla="*/ 2819118 w 4740335"/>
                  <a:gd name="connsiteY50" fmla="*/ 453969 h 4048081"/>
                  <a:gd name="connsiteX51" fmla="*/ 2367657 w 4740335"/>
                  <a:gd name="connsiteY51" fmla="*/ 907938 h 4048081"/>
                  <a:gd name="connsiteX52" fmla="*/ 1916196 w 4740335"/>
                  <a:gd name="connsiteY52" fmla="*/ 453969 h 4048081"/>
                  <a:gd name="connsiteX53" fmla="*/ 2367657 w 4740335"/>
                  <a:gd name="connsiteY53" fmla="*/ 0 h 4048081"/>
                  <a:gd name="connsiteX0" fmla="*/ 3683614 w 4740335"/>
                  <a:gd name="connsiteY0" fmla="*/ 1098549 h 4048081"/>
                  <a:gd name="connsiteX1" fmla="*/ 4502870 w 4740335"/>
                  <a:gd name="connsiteY1" fmla="*/ 1098549 h 4048081"/>
                  <a:gd name="connsiteX2" fmla="*/ 4740335 w 4740335"/>
                  <a:gd name="connsiteY2" fmla="*/ 1335514 h 4048081"/>
                  <a:gd name="connsiteX3" fmla="*/ 4740335 w 4740335"/>
                  <a:gd name="connsiteY3" fmla="*/ 2449249 h 4048081"/>
                  <a:gd name="connsiteX4" fmla="*/ 4502870 w 4740335"/>
                  <a:gd name="connsiteY4" fmla="*/ 2686214 h 4048081"/>
                  <a:gd name="connsiteX5" fmla="*/ 4502870 w 4740335"/>
                  <a:gd name="connsiteY5" fmla="*/ 3480046 h 4048081"/>
                  <a:gd name="connsiteX6" fmla="*/ 4265405 w 4740335"/>
                  <a:gd name="connsiteY6" fmla="*/ 3717011 h 4048081"/>
                  <a:gd name="connsiteX7" fmla="*/ 3909206 w 4740335"/>
                  <a:gd name="connsiteY7" fmla="*/ 3717011 h 4048081"/>
                  <a:gd name="connsiteX8" fmla="*/ 3683614 w 4740335"/>
                  <a:gd name="connsiteY8" fmla="*/ 3480046 h 4048081"/>
                  <a:gd name="connsiteX9" fmla="*/ 3683614 w 4740335"/>
                  <a:gd name="connsiteY9" fmla="*/ 2686214 h 4048081"/>
                  <a:gd name="connsiteX10" fmla="*/ 3446148 w 4740335"/>
                  <a:gd name="connsiteY10" fmla="*/ 2449249 h 4048081"/>
                  <a:gd name="connsiteX11" fmla="*/ 3446148 w 4740335"/>
                  <a:gd name="connsiteY11" fmla="*/ 1335514 h 4048081"/>
                  <a:gd name="connsiteX12" fmla="*/ 3683614 w 4740335"/>
                  <a:gd name="connsiteY12" fmla="*/ 1098549 h 4048081"/>
                  <a:gd name="connsiteX13" fmla="*/ 236546 w 4740335"/>
                  <a:gd name="connsiteY13" fmla="*/ 1098549 h 4048081"/>
                  <a:gd name="connsiteX14" fmla="*/ 1052628 w 4740335"/>
                  <a:gd name="connsiteY14" fmla="*/ 1098549 h 4048081"/>
                  <a:gd name="connsiteX15" fmla="*/ 1289174 w 4740335"/>
                  <a:gd name="connsiteY15" fmla="*/ 1335514 h 4048081"/>
                  <a:gd name="connsiteX16" fmla="*/ 1289174 w 4740335"/>
                  <a:gd name="connsiteY16" fmla="*/ 2449249 h 4048081"/>
                  <a:gd name="connsiteX17" fmla="*/ 1052628 w 4740335"/>
                  <a:gd name="connsiteY17" fmla="*/ 2686214 h 4048081"/>
                  <a:gd name="connsiteX18" fmla="*/ 1052628 w 4740335"/>
                  <a:gd name="connsiteY18" fmla="*/ 3480046 h 4048081"/>
                  <a:gd name="connsiteX19" fmla="*/ 827910 w 4740335"/>
                  <a:gd name="connsiteY19" fmla="*/ 3717011 h 4048081"/>
                  <a:gd name="connsiteX20" fmla="*/ 473091 w 4740335"/>
                  <a:gd name="connsiteY20" fmla="*/ 3717011 h 4048081"/>
                  <a:gd name="connsiteX21" fmla="*/ 236546 w 4740335"/>
                  <a:gd name="connsiteY21" fmla="*/ 3480046 h 4048081"/>
                  <a:gd name="connsiteX22" fmla="*/ 236546 w 4740335"/>
                  <a:gd name="connsiteY22" fmla="*/ 2686214 h 4048081"/>
                  <a:gd name="connsiteX23" fmla="*/ 0 w 4740335"/>
                  <a:gd name="connsiteY23" fmla="*/ 2449249 h 4048081"/>
                  <a:gd name="connsiteX24" fmla="*/ 0 w 4740335"/>
                  <a:gd name="connsiteY24" fmla="*/ 1335514 h 4048081"/>
                  <a:gd name="connsiteX25" fmla="*/ 236546 w 4740335"/>
                  <a:gd name="connsiteY25" fmla="*/ 1098549 h 4048081"/>
                  <a:gd name="connsiteX26" fmla="*/ 1895194 w 4740335"/>
                  <a:gd name="connsiteY26" fmla="*/ 993211 h 4048081"/>
                  <a:gd name="connsiteX27" fmla="*/ 2845141 w 4740335"/>
                  <a:gd name="connsiteY27" fmla="*/ 993211 h 4048081"/>
                  <a:gd name="connsiteX28" fmla="*/ 3130125 w 4740335"/>
                  <a:gd name="connsiteY28" fmla="*/ 1277385 h 4048081"/>
                  <a:gd name="connsiteX29" fmla="*/ 3130125 w 4740335"/>
                  <a:gd name="connsiteY29" fmla="*/ 2568008 h 4048081"/>
                  <a:gd name="connsiteX30" fmla="*/ 2845141 w 4740335"/>
                  <a:gd name="connsiteY30" fmla="*/ 2852182 h 4048081"/>
                  <a:gd name="connsiteX31" fmla="*/ 2845141 w 4740335"/>
                  <a:gd name="connsiteY31" fmla="*/ 3763907 h 4048081"/>
                  <a:gd name="connsiteX32" fmla="*/ 2572031 w 4740335"/>
                  <a:gd name="connsiteY32" fmla="*/ 4048081 h 4048081"/>
                  <a:gd name="connsiteX33" fmla="*/ 2168304 w 4740335"/>
                  <a:gd name="connsiteY33" fmla="*/ 4048081 h 4048081"/>
                  <a:gd name="connsiteX34" fmla="*/ 1895194 w 4740335"/>
                  <a:gd name="connsiteY34" fmla="*/ 3763907 h 4048081"/>
                  <a:gd name="connsiteX35" fmla="*/ 1895194 w 4740335"/>
                  <a:gd name="connsiteY35" fmla="*/ 2852182 h 4048081"/>
                  <a:gd name="connsiteX36" fmla="*/ 1610210 w 4740335"/>
                  <a:gd name="connsiteY36" fmla="*/ 2568008 h 4048081"/>
                  <a:gd name="connsiteX37" fmla="*/ 1610210 w 4740335"/>
                  <a:gd name="connsiteY37" fmla="*/ 1277385 h 4048081"/>
                  <a:gd name="connsiteX38" fmla="*/ 1895194 w 4740335"/>
                  <a:gd name="connsiteY38" fmla="*/ 993211 h 4048081"/>
                  <a:gd name="connsiteX39" fmla="*/ 4093246 w 4740335"/>
                  <a:gd name="connsiteY39" fmla="*/ 245790 h 4048081"/>
                  <a:gd name="connsiteX40" fmla="*/ 4479495 w 4740335"/>
                  <a:gd name="connsiteY40" fmla="*/ 637055 h 4048081"/>
                  <a:gd name="connsiteX41" fmla="*/ 4093246 w 4740335"/>
                  <a:gd name="connsiteY41" fmla="*/ 1028320 h 4048081"/>
                  <a:gd name="connsiteX42" fmla="*/ 3706997 w 4740335"/>
                  <a:gd name="connsiteY42" fmla="*/ 637055 h 4048081"/>
                  <a:gd name="connsiteX43" fmla="*/ 4093246 w 4740335"/>
                  <a:gd name="connsiteY43" fmla="*/ 245790 h 4048081"/>
                  <a:gd name="connsiteX44" fmla="*/ 644584 w 4740335"/>
                  <a:gd name="connsiteY44" fmla="*/ 245790 h 4048081"/>
                  <a:gd name="connsiteX45" fmla="*/ 1028326 w 4740335"/>
                  <a:gd name="connsiteY45" fmla="*/ 637055 h 4048081"/>
                  <a:gd name="connsiteX46" fmla="*/ 644584 w 4740335"/>
                  <a:gd name="connsiteY46" fmla="*/ 1028320 h 4048081"/>
                  <a:gd name="connsiteX47" fmla="*/ 644584 w 4740335"/>
                  <a:gd name="connsiteY47" fmla="*/ 245790 h 4048081"/>
                  <a:gd name="connsiteX48" fmla="*/ 2367657 w 4740335"/>
                  <a:gd name="connsiteY48" fmla="*/ 0 h 4048081"/>
                  <a:gd name="connsiteX49" fmla="*/ 2819118 w 4740335"/>
                  <a:gd name="connsiteY49" fmla="*/ 453969 h 4048081"/>
                  <a:gd name="connsiteX50" fmla="*/ 2367657 w 4740335"/>
                  <a:gd name="connsiteY50" fmla="*/ 907938 h 4048081"/>
                  <a:gd name="connsiteX51" fmla="*/ 1916196 w 4740335"/>
                  <a:gd name="connsiteY51" fmla="*/ 453969 h 4048081"/>
                  <a:gd name="connsiteX52" fmla="*/ 2367657 w 4740335"/>
                  <a:gd name="connsiteY52" fmla="*/ 0 h 4048081"/>
                  <a:gd name="connsiteX0" fmla="*/ 3683614 w 4740335"/>
                  <a:gd name="connsiteY0" fmla="*/ 1098549 h 4048081"/>
                  <a:gd name="connsiteX1" fmla="*/ 4502870 w 4740335"/>
                  <a:gd name="connsiteY1" fmla="*/ 1098549 h 4048081"/>
                  <a:gd name="connsiteX2" fmla="*/ 4740335 w 4740335"/>
                  <a:gd name="connsiteY2" fmla="*/ 1335514 h 4048081"/>
                  <a:gd name="connsiteX3" fmla="*/ 4740335 w 4740335"/>
                  <a:gd name="connsiteY3" fmla="*/ 2449249 h 4048081"/>
                  <a:gd name="connsiteX4" fmla="*/ 4502870 w 4740335"/>
                  <a:gd name="connsiteY4" fmla="*/ 2686214 h 4048081"/>
                  <a:gd name="connsiteX5" fmla="*/ 4502870 w 4740335"/>
                  <a:gd name="connsiteY5" fmla="*/ 3480046 h 4048081"/>
                  <a:gd name="connsiteX6" fmla="*/ 4265405 w 4740335"/>
                  <a:gd name="connsiteY6" fmla="*/ 3717011 h 4048081"/>
                  <a:gd name="connsiteX7" fmla="*/ 3909206 w 4740335"/>
                  <a:gd name="connsiteY7" fmla="*/ 3717011 h 4048081"/>
                  <a:gd name="connsiteX8" fmla="*/ 3683614 w 4740335"/>
                  <a:gd name="connsiteY8" fmla="*/ 3480046 h 4048081"/>
                  <a:gd name="connsiteX9" fmla="*/ 3683614 w 4740335"/>
                  <a:gd name="connsiteY9" fmla="*/ 2686214 h 4048081"/>
                  <a:gd name="connsiteX10" fmla="*/ 3446148 w 4740335"/>
                  <a:gd name="connsiteY10" fmla="*/ 2449249 h 4048081"/>
                  <a:gd name="connsiteX11" fmla="*/ 3446148 w 4740335"/>
                  <a:gd name="connsiteY11" fmla="*/ 1335514 h 4048081"/>
                  <a:gd name="connsiteX12" fmla="*/ 3683614 w 4740335"/>
                  <a:gd name="connsiteY12" fmla="*/ 1098549 h 4048081"/>
                  <a:gd name="connsiteX13" fmla="*/ 236546 w 4740335"/>
                  <a:gd name="connsiteY13" fmla="*/ 1098549 h 4048081"/>
                  <a:gd name="connsiteX14" fmla="*/ 1052628 w 4740335"/>
                  <a:gd name="connsiteY14" fmla="*/ 1098549 h 4048081"/>
                  <a:gd name="connsiteX15" fmla="*/ 1289174 w 4740335"/>
                  <a:gd name="connsiteY15" fmla="*/ 1335514 h 4048081"/>
                  <a:gd name="connsiteX16" fmla="*/ 1289174 w 4740335"/>
                  <a:gd name="connsiteY16" fmla="*/ 2449249 h 4048081"/>
                  <a:gd name="connsiteX17" fmla="*/ 1052628 w 4740335"/>
                  <a:gd name="connsiteY17" fmla="*/ 2686214 h 4048081"/>
                  <a:gd name="connsiteX18" fmla="*/ 1052628 w 4740335"/>
                  <a:gd name="connsiteY18" fmla="*/ 3480046 h 4048081"/>
                  <a:gd name="connsiteX19" fmla="*/ 827910 w 4740335"/>
                  <a:gd name="connsiteY19" fmla="*/ 3717011 h 4048081"/>
                  <a:gd name="connsiteX20" fmla="*/ 473091 w 4740335"/>
                  <a:gd name="connsiteY20" fmla="*/ 3717011 h 4048081"/>
                  <a:gd name="connsiteX21" fmla="*/ 236546 w 4740335"/>
                  <a:gd name="connsiteY21" fmla="*/ 3480046 h 4048081"/>
                  <a:gd name="connsiteX22" fmla="*/ 236546 w 4740335"/>
                  <a:gd name="connsiteY22" fmla="*/ 2686214 h 4048081"/>
                  <a:gd name="connsiteX23" fmla="*/ 0 w 4740335"/>
                  <a:gd name="connsiteY23" fmla="*/ 2449249 h 4048081"/>
                  <a:gd name="connsiteX24" fmla="*/ 0 w 4740335"/>
                  <a:gd name="connsiteY24" fmla="*/ 1335514 h 4048081"/>
                  <a:gd name="connsiteX25" fmla="*/ 236546 w 4740335"/>
                  <a:gd name="connsiteY25" fmla="*/ 1098549 h 4048081"/>
                  <a:gd name="connsiteX26" fmla="*/ 1895194 w 4740335"/>
                  <a:gd name="connsiteY26" fmla="*/ 993211 h 4048081"/>
                  <a:gd name="connsiteX27" fmla="*/ 2845141 w 4740335"/>
                  <a:gd name="connsiteY27" fmla="*/ 993211 h 4048081"/>
                  <a:gd name="connsiteX28" fmla="*/ 3130125 w 4740335"/>
                  <a:gd name="connsiteY28" fmla="*/ 1277385 h 4048081"/>
                  <a:gd name="connsiteX29" fmla="*/ 3130125 w 4740335"/>
                  <a:gd name="connsiteY29" fmla="*/ 2568008 h 4048081"/>
                  <a:gd name="connsiteX30" fmla="*/ 2845141 w 4740335"/>
                  <a:gd name="connsiteY30" fmla="*/ 2852182 h 4048081"/>
                  <a:gd name="connsiteX31" fmla="*/ 2845141 w 4740335"/>
                  <a:gd name="connsiteY31" fmla="*/ 3763907 h 4048081"/>
                  <a:gd name="connsiteX32" fmla="*/ 2572031 w 4740335"/>
                  <a:gd name="connsiteY32" fmla="*/ 4048081 h 4048081"/>
                  <a:gd name="connsiteX33" fmla="*/ 2168304 w 4740335"/>
                  <a:gd name="connsiteY33" fmla="*/ 4048081 h 4048081"/>
                  <a:gd name="connsiteX34" fmla="*/ 1895194 w 4740335"/>
                  <a:gd name="connsiteY34" fmla="*/ 3763907 h 4048081"/>
                  <a:gd name="connsiteX35" fmla="*/ 1895194 w 4740335"/>
                  <a:gd name="connsiteY35" fmla="*/ 2852182 h 4048081"/>
                  <a:gd name="connsiteX36" fmla="*/ 1610210 w 4740335"/>
                  <a:gd name="connsiteY36" fmla="*/ 2568008 h 4048081"/>
                  <a:gd name="connsiteX37" fmla="*/ 1610210 w 4740335"/>
                  <a:gd name="connsiteY37" fmla="*/ 1277385 h 4048081"/>
                  <a:gd name="connsiteX38" fmla="*/ 1895194 w 4740335"/>
                  <a:gd name="connsiteY38" fmla="*/ 993211 h 4048081"/>
                  <a:gd name="connsiteX39" fmla="*/ 4093246 w 4740335"/>
                  <a:gd name="connsiteY39" fmla="*/ 245790 h 4048081"/>
                  <a:gd name="connsiteX40" fmla="*/ 4479495 w 4740335"/>
                  <a:gd name="connsiteY40" fmla="*/ 637055 h 4048081"/>
                  <a:gd name="connsiteX41" fmla="*/ 4093246 w 4740335"/>
                  <a:gd name="connsiteY41" fmla="*/ 1028320 h 4048081"/>
                  <a:gd name="connsiteX42" fmla="*/ 3706997 w 4740335"/>
                  <a:gd name="connsiteY42" fmla="*/ 637055 h 4048081"/>
                  <a:gd name="connsiteX43" fmla="*/ 4093246 w 4740335"/>
                  <a:gd name="connsiteY43" fmla="*/ 245790 h 4048081"/>
                  <a:gd name="connsiteX44" fmla="*/ 644584 w 4740335"/>
                  <a:gd name="connsiteY44" fmla="*/ 245790 h 4048081"/>
                  <a:gd name="connsiteX45" fmla="*/ 644584 w 4740335"/>
                  <a:gd name="connsiteY45" fmla="*/ 1028320 h 4048081"/>
                  <a:gd name="connsiteX46" fmla="*/ 644584 w 4740335"/>
                  <a:gd name="connsiteY46" fmla="*/ 245790 h 4048081"/>
                  <a:gd name="connsiteX47" fmla="*/ 2367657 w 4740335"/>
                  <a:gd name="connsiteY47" fmla="*/ 0 h 4048081"/>
                  <a:gd name="connsiteX48" fmla="*/ 2819118 w 4740335"/>
                  <a:gd name="connsiteY48" fmla="*/ 453969 h 4048081"/>
                  <a:gd name="connsiteX49" fmla="*/ 2367657 w 4740335"/>
                  <a:gd name="connsiteY49" fmla="*/ 907938 h 4048081"/>
                  <a:gd name="connsiteX50" fmla="*/ 1916196 w 4740335"/>
                  <a:gd name="connsiteY50" fmla="*/ 453969 h 4048081"/>
                  <a:gd name="connsiteX51" fmla="*/ 2367657 w 4740335"/>
                  <a:gd name="connsiteY51" fmla="*/ 0 h 4048081"/>
                  <a:gd name="connsiteX0" fmla="*/ 3683614 w 4740335"/>
                  <a:gd name="connsiteY0" fmla="*/ 1098549 h 4048081"/>
                  <a:gd name="connsiteX1" fmla="*/ 4502870 w 4740335"/>
                  <a:gd name="connsiteY1" fmla="*/ 1098549 h 4048081"/>
                  <a:gd name="connsiteX2" fmla="*/ 4740335 w 4740335"/>
                  <a:gd name="connsiteY2" fmla="*/ 1335514 h 4048081"/>
                  <a:gd name="connsiteX3" fmla="*/ 4740335 w 4740335"/>
                  <a:gd name="connsiteY3" fmla="*/ 2449249 h 4048081"/>
                  <a:gd name="connsiteX4" fmla="*/ 4502870 w 4740335"/>
                  <a:gd name="connsiteY4" fmla="*/ 2686214 h 4048081"/>
                  <a:gd name="connsiteX5" fmla="*/ 4502870 w 4740335"/>
                  <a:gd name="connsiteY5" fmla="*/ 3480046 h 4048081"/>
                  <a:gd name="connsiteX6" fmla="*/ 4265405 w 4740335"/>
                  <a:gd name="connsiteY6" fmla="*/ 3717011 h 4048081"/>
                  <a:gd name="connsiteX7" fmla="*/ 3909206 w 4740335"/>
                  <a:gd name="connsiteY7" fmla="*/ 3717011 h 4048081"/>
                  <a:gd name="connsiteX8" fmla="*/ 3683614 w 4740335"/>
                  <a:gd name="connsiteY8" fmla="*/ 3480046 h 4048081"/>
                  <a:gd name="connsiteX9" fmla="*/ 3683614 w 4740335"/>
                  <a:gd name="connsiteY9" fmla="*/ 2686214 h 4048081"/>
                  <a:gd name="connsiteX10" fmla="*/ 3446148 w 4740335"/>
                  <a:gd name="connsiteY10" fmla="*/ 2449249 h 4048081"/>
                  <a:gd name="connsiteX11" fmla="*/ 3446148 w 4740335"/>
                  <a:gd name="connsiteY11" fmla="*/ 1335514 h 4048081"/>
                  <a:gd name="connsiteX12" fmla="*/ 3683614 w 4740335"/>
                  <a:gd name="connsiteY12" fmla="*/ 1098549 h 4048081"/>
                  <a:gd name="connsiteX13" fmla="*/ 236546 w 4740335"/>
                  <a:gd name="connsiteY13" fmla="*/ 1098549 h 4048081"/>
                  <a:gd name="connsiteX14" fmla="*/ 1052628 w 4740335"/>
                  <a:gd name="connsiteY14" fmla="*/ 1098549 h 4048081"/>
                  <a:gd name="connsiteX15" fmla="*/ 1289174 w 4740335"/>
                  <a:gd name="connsiteY15" fmla="*/ 1335514 h 4048081"/>
                  <a:gd name="connsiteX16" fmla="*/ 1289174 w 4740335"/>
                  <a:gd name="connsiteY16" fmla="*/ 2449249 h 4048081"/>
                  <a:gd name="connsiteX17" fmla="*/ 1052628 w 4740335"/>
                  <a:gd name="connsiteY17" fmla="*/ 2686214 h 4048081"/>
                  <a:gd name="connsiteX18" fmla="*/ 1052628 w 4740335"/>
                  <a:gd name="connsiteY18" fmla="*/ 3480046 h 4048081"/>
                  <a:gd name="connsiteX19" fmla="*/ 827910 w 4740335"/>
                  <a:gd name="connsiteY19" fmla="*/ 3717011 h 4048081"/>
                  <a:gd name="connsiteX20" fmla="*/ 473091 w 4740335"/>
                  <a:gd name="connsiteY20" fmla="*/ 3717011 h 4048081"/>
                  <a:gd name="connsiteX21" fmla="*/ 236546 w 4740335"/>
                  <a:gd name="connsiteY21" fmla="*/ 3480046 h 4048081"/>
                  <a:gd name="connsiteX22" fmla="*/ 236546 w 4740335"/>
                  <a:gd name="connsiteY22" fmla="*/ 2686214 h 4048081"/>
                  <a:gd name="connsiteX23" fmla="*/ 0 w 4740335"/>
                  <a:gd name="connsiteY23" fmla="*/ 2449249 h 4048081"/>
                  <a:gd name="connsiteX24" fmla="*/ 0 w 4740335"/>
                  <a:gd name="connsiteY24" fmla="*/ 1335514 h 4048081"/>
                  <a:gd name="connsiteX25" fmla="*/ 236546 w 4740335"/>
                  <a:gd name="connsiteY25" fmla="*/ 1098549 h 4048081"/>
                  <a:gd name="connsiteX26" fmla="*/ 1895194 w 4740335"/>
                  <a:gd name="connsiteY26" fmla="*/ 993211 h 4048081"/>
                  <a:gd name="connsiteX27" fmla="*/ 2845141 w 4740335"/>
                  <a:gd name="connsiteY27" fmla="*/ 993211 h 4048081"/>
                  <a:gd name="connsiteX28" fmla="*/ 3130125 w 4740335"/>
                  <a:gd name="connsiteY28" fmla="*/ 1277385 h 4048081"/>
                  <a:gd name="connsiteX29" fmla="*/ 3130125 w 4740335"/>
                  <a:gd name="connsiteY29" fmla="*/ 2568008 h 4048081"/>
                  <a:gd name="connsiteX30" fmla="*/ 2845141 w 4740335"/>
                  <a:gd name="connsiteY30" fmla="*/ 2852182 h 4048081"/>
                  <a:gd name="connsiteX31" fmla="*/ 2845141 w 4740335"/>
                  <a:gd name="connsiteY31" fmla="*/ 3763907 h 4048081"/>
                  <a:gd name="connsiteX32" fmla="*/ 2572031 w 4740335"/>
                  <a:gd name="connsiteY32" fmla="*/ 4048081 h 4048081"/>
                  <a:gd name="connsiteX33" fmla="*/ 2168304 w 4740335"/>
                  <a:gd name="connsiteY33" fmla="*/ 4048081 h 4048081"/>
                  <a:gd name="connsiteX34" fmla="*/ 1895194 w 4740335"/>
                  <a:gd name="connsiteY34" fmla="*/ 3763907 h 4048081"/>
                  <a:gd name="connsiteX35" fmla="*/ 1895194 w 4740335"/>
                  <a:gd name="connsiteY35" fmla="*/ 2852182 h 4048081"/>
                  <a:gd name="connsiteX36" fmla="*/ 1610210 w 4740335"/>
                  <a:gd name="connsiteY36" fmla="*/ 2568008 h 4048081"/>
                  <a:gd name="connsiteX37" fmla="*/ 1610210 w 4740335"/>
                  <a:gd name="connsiteY37" fmla="*/ 1277385 h 4048081"/>
                  <a:gd name="connsiteX38" fmla="*/ 1895194 w 4740335"/>
                  <a:gd name="connsiteY38" fmla="*/ 993211 h 4048081"/>
                  <a:gd name="connsiteX39" fmla="*/ 4093246 w 4740335"/>
                  <a:gd name="connsiteY39" fmla="*/ 245790 h 4048081"/>
                  <a:gd name="connsiteX40" fmla="*/ 4479495 w 4740335"/>
                  <a:gd name="connsiteY40" fmla="*/ 637055 h 4048081"/>
                  <a:gd name="connsiteX41" fmla="*/ 4093246 w 4740335"/>
                  <a:gd name="connsiteY41" fmla="*/ 1028320 h 4048081"/>
                  <a:gd name="connsiteX42" fmla="*/ 3706997 w 4740335"/>
                  <a:gd name="connsiteY42" fmla="*/ 637055 h 4048081"/>
                  <a:gd name="connsiteX43" fmla="*/ 4093246 w 4740335"/>
                  <a:gd name="connsiteY43" fmla="*/ 245790 h 4048081"/>
                  <a:gd name="connsiteX44" fmla="*/ 644584 w 4740335"/>
                  <a:gd name="connsiteY44" fmla="*/ 245790 h 4048081"/>
                  <a:gd name="connsiteX45" fmla="*/ 644584 w 4740335"/>
                  <a:gd name="connsiteY45" fmla="*/ 1028320 h 4048081"/>
                  <a:gd name="connsiteX46" fmla="*/ 644584 w 4740335"/>
                  <a:gd name="connsiteY46" fmla="*/ 245790 h 4048081"/>
                  <a:gd name="connsiteX47" fmla="*/ 2367657 w 4740335"/>
                  <a:gd name="connsiteY47" fmla="*/ 0 h 4048081"/>
                  <a:gd name="connsiteX48" fmla="*/ 2819118 w 4740335"/>
                  <a:gd name="connsiteY48" fmla="*/ 453969 h 4048081"/>
                  <a:gd name="connsiteX49" fmla="*/ 2367657 w 4740335"/>
                  <a:gd name="connsiteY49" fmla="*/ 907938 h 4048081"/>
                  <a:gd name="connsiteX50" fmla="*/ 1916196 w 4740335"/>
                  <a:gd name="connsiteY50" fmla="*/ 453969 h 4048081"/>
                  <a:gd name="connsiteX51" fmla="*/ 2367657 w 4740335"/>
                  <a:gd name="connsiteY51" fmla="*/ 0 h 4048081"/>
                  <a:gd name="connsiteX0" fmla="*/ 3683614 w 4740335"/>
                  <a:gd name="connsiteY0" fmla="*/ 1098549 h 4048081"/>
                  <a:gd name="connsiteX1" fmla="*/ 4502870 w 4740335"/>
                  <a:gd name="connsiteY1" fmla="*/ 1098549 h 4048081"/>
                  <a:gd name="connsiteX2" fmla="*/ 4740335 w 4740335"/>
                  <a:gd name="connsiteY2" fmla="*/ 1335514 h 4048081"/>
                  <a:gd name="connsiteX3" fmla="*/ 4740335 w 4740335"/>
                  <a:gd name="connsiteY3" fmla="*/ 2449249 h 4048081"/>
                  <a:gd name="connsiteX4" fmla="*/ 4502870 w 4740335"/>
                  <a:gd name="connsiteY4" fmla="*/ 2686214 h 4048081"/>
                  <a:gd name="connsiteX5" fmla="*/ 4502870 w 4740335"/>
                  <a:gd name="connsiteY5" fmla="*/ 3480046 h 4048081"/>
                  <a:gd name="connsiteX6" fmla="*/ 4265405 w 4740335"/>
                  <a:gd name="connsiteY6" fmla="*/ 3717011 h 4048081"/>
                  <a:gd name="connsiteX7" fmla="*/ 3909206 w 4740335"/>
                  <a:gd name="connsiteY7" fmla="*/ 3717011 h 4048081"/>
                  <a:gd name="connsiteX8" fmla="*/ 3683614 w 4740335"/>
                  <a:gd name="connsiteY8" fmla="*/ 3480046 h 4048081"/>
                  <a:gd name="connsiteX9" fmla="*/ 3683614 w 4740335"/>
                  <a:gd name="connsiteY9" fmla="*/ 2686214 h 4048081"/>
                  <a:gd name="connsiteX10" fmla="*/ 3446148 w 4740335"/>
                  <a:gd name="connsiteY10" fmla="*/ 2449249 h 4048081"/>
                  <a:gd name="connsiteX11" fmla="*/ 3446148 w 4740335"/>
                  <a:gd name="connsiteY11" fmla="*/ 1335514 h 4048081"/>
                  <a:gd name="connsiteX12" fmla="*/ 3683614 w 4740335"/>
                  <a:gd name="connsiteY12" fmla="*/ 1098549 h 4048081"/>
                  <a:gd name="connsiteX13" fmla="*/ 236546 w 4740335"/>
                  <a:gd name="connsiteY13" fmla="*/ 1098549 h 4048081"/>
                  <a:gd name="connsiteX14" fmla="*/ 1052628 w 4740335"/>
                  <a:gd name="connsiteY14" fmla="*/ 1098549 h 4048081"/>
                  <a:gd name="connsiteX15" fmla="*/ 1289174 w 4740335"/>
                  <a:gd name="connsiteY15" fmla="*/ 1335514 h 4048081"/>
                  <a:gd name="connsiteX16" fmla="*/ 1289174 w 4740335"/>
                  <a:gd name="connsiteY16" fmla="*/ 2449249 h 4048081"/>
                  <a:gd name="connsiteX17" fmla="*/ 1052628 w 4740335"/>
                  <a:gd name="connsiteY17" fmla="*/ 2686214 h 4048081"/>
                  <a:gd name="connsiteX18" fmla="*/ 1052628 w 4740335"/>
                  <a:gd name="connsiteY18" fmla="*/ 3480046 h 4048081"/>
                  <a:gd name="connsiteX19" fmla="*/ 827910 w 4740335"/>
                  <a:gd name="connsiteY19" fmla="*/ 3717011 h 4048081"/>
                  <a:gd name="connsiteX20" fmla="*/ 473091 w 4740335"/>
                  <a:gd name="connsiteY20" fmla="*/ 3717011 h 4048081"/>
                  <a:gd name="connsiteX21" fmla="*/ 236546 w 4740335"/>
                  <a:gd name="connsiteY21" fmla="*/ 3480046 h 4048081"/>
                  <a:gd name="connsiteX22" fmla="*/ 236546 w 4740335"/>
                  <a:gd name="connsiteY22" fmla="*/ 2686214 h 4048081"/>
                  <a:gd name="connsiteX23" fmla="*/ 0 w 4740335"/>
                  <a:gd name="connsiteY23" fmla="*/ 2449249 h 4048081"/>
                  <a:gd name="connsiteX24" fmla="*/ 0 w 4740335"/>
                  <a:gd name="connsiteY24" fmla="*/ 1335514 h 4048081"/>
                  <a:gd name="connsiteX25" fmla="*/ 236546 w 4740335"/>
                  <a:gd name="connsiteY25" fmla="*/ 1098549 h 4048081"/>
                  <a:gd name="connsiteX26" fmla="*/ 1895194 w 4740335"/>
                  <a:gd name="connsiteY26" fmla="*/ 993211 h 4048081"/>
                  <a:gd name="connsiteX27" fmla="*/ 2845141 w 4740335"/>
                  <a:gd name="connsiteY27" fmla="*/ 993211 h 4048081"/>
                  <a:gd name="connsiteX28" fmla="*/ 3130125 w 4740335"/>
                  <a:gd name="connsiteY28" fmla="*/ 1277385 h 4048081"/>
                  <a:gd name="connsiteX29" fmla="*/ 3130125 w 4740335"/>
                  <a:gd name="connsiteY29" fmla="*/ 2568008 h 4048081"/>
                  <a:gd name="connsiteX30" fmla="*/ 2845141 w 4740335"/>
                  <a:gd name="connsiteY30" fmla="*/ 2852182 h 4048081"/>
                  <a:gd name="connsiteX31" fmla="*/ 2845141 w 4740335"/>
                  <a:gd name="connsiteY31" fmla="*/ 3763907 h 4048081"/>
                  <a:gd name="connsiteX32" fmla="*/ 2572031 w 4740335"/>
                  <a:gd name="connsiteY32" fmla="*/ 4048081 h 4048081"/>
                  <a:gd name="connsiteX33" fmla="*/ 2168304 w 4740335"/>
                  <a:gd name="connsiteY33" fmla="*/ 4048081 h 4048081"/>
                  <a:gd name="connsiteX34" fmla="*/ 1895194 w 4740335"/>
                  <a:gd name="connsiteY34" fmla="*/ 3763907 h 4048081"/>
                  <a:gd name="connsiteX35" fmla="*/ 1895194 w 4740335"/>
                  <a:gd name="connsiteY35" fmla="*/ 2852182 h 4048081"/>
                  <a:gd name="connsiteX36" fmla="*/ 1610210 w 4740335"/>
                  <a:gd name="connsiteY36" fmla="*/ 2568008 h 4048081"/>
                  <a:gd name="connsiteX37" fmla="*/ 1610210 w 4740335"/>
                  <a:gd name="connsiteY37" fmla="*/ 1277385 h 4048081"/>
                  <a:gd name="connsiteX38" fmla="*/ 1895194 w 4740335"/>
                  <a:gd name="connsiteY38" fmla="*/ 993211 h 4048081"/>
                  <a:gd name="connsiteX39" fmla="*/ 4093246 w 4740335"/>
                  <a:gd name="connsiteY39" fmla="*/ 245790 h 4048081"/>
                  <a:gd name="connsiteX40" fmla="*/ 4479495 w 4740335"/>
                  <a:gd name="connsiteY40" fmla="*/ 637055 h 4048081"/>
                  <a:gd name="connsiteX41" fmla="*/ 4093246 w 4740335"/>
                  <a:gd name="connsiteY41" fmla="*/ 1028320 h 4048081"/>
                  <a:gd name="connsiteX42" fmla="*/ 3706997 w 4740335"/>
                  <a:gd name="connsiteY42" fmla="*/ 637055 h 4048081"/>
                  <a:gd name="connsiteX43" fmla="*/ 4093246 w 4740335"/>
                  <a:gd name="connsiteY43" fmla="*/ 245790 h 4048081"/>
                  <a:gd name="connsiteX44" fmla="*/ 644584 w 4740335"/>
                  <a:gd name="connsiteY44" fmla="*/ 245790 h 4048081"/>
                  <a:gd name="connsiteX45" fmla="*/ 644584 w 4740335"/>
                  <a:gd name="connsiteY45" fmla="*/ 1028320 h 4048081"/>
                  <a:gd name="connsiteX46" fmla="*/ 644584 w 4740335"/>
                  <a:gd name="connsiteY46" fmla="*/ 245790 h 4048081"/>
                  <a:gd name="connsiteX47" fmla="*/ 2367657 w 4740335"/>
                  <a:gd name="connsiteY47" fmla="*/ 0 h 4048081"/>
                  <a:gd name="connsiteX48" fmla="*/ 2819118 w 4740335"/>
                  <a:gd name="connsiteY48" fmla="*/ 453969 h 4048081"/>
                  <a:gd name="connsiteX49" fmla="*/ 2367657 w 4740335"/>
                  <a:gd name="connsiteY49" fmla="*/ 907938 h 4048081"/>
                  <a:gd name="connsiteX50" fmla="*/ 1916196 w 4740335"/>
                  <a:gd name="connsiteY50" fmla="*/ 453969 h 4048081"/>
                  <a:gd name="connsiteX51" fmla="*/ 2367657 w 4740335"/>
                  <a:gd name="connsiteY51" fmla="*/ 0 h 4048081"/>
                  <a:gd name="connsiteX0" fmla="*/ 3683614 w 4740335"/>
                  <a:gd name="connsiteY0" fmla="*/ 1098549 h 4048081"/>
                  <a:gd name="connsiteX1" fmla="*/ 4502870 w 4740335"/>
                  <a:gd name="connsiteY1" fmla="*/ 1098549 h 4048081"/>
                  <a:gd name="connsiteX2" fmla="*/ 4740335 w 4740335"/>
                  <a:gd name="connsiteY2" fmla="*/ 1335514 h 4048081"/>
                  <a:gd name="connsiteX3" fmla="*/ 4740335 w 4740335"/>
                  <a:gd name="connsiteY3" fmla="*/ 2449249 h 4048081"/>
                  <a:gd name="connsiteX4" fmla="*/ 4502870 w 4740335"/>
                  <a:gd name="connsiteY4" fmla="*/ 2686214 h 4048081"/>
                  <a:gd name="connsiteX5" fmla="*/ 4502870 w 4740335"/>
                  <a:gd name="connsiteY5" fmla="*/ 3480046 h 4048081"/>
                  <a:gd name="connsiteX6" fmla="*/ 4265405 w 4740335"/>
                  <a:gd name="connsiteY6" fmla="*/ 3717011 h 4048081"/>
                  <a:gd name="connsiteX7" fmla="*/ 3909206 w 4740335"/>
                  <a:gd name="connsiteY7" fmla="*/ 3717011 h 4048081"/>
                  <a:gd name="connsiteX8" fmla="*/ 3683614 w 4740335"/>
                  <a:gd name="connsiteY8" fmla="*/ 3480046 h 4048081"/>
                  <a:gd name="connsiteX9" fmla="*/ 3683614 w 4740335"/>
                  <a:gd name="connsiteY9" fmla="*/ 2686214 h 4048081"/>
                  <a:gd name="connsiteX10" fmla="*/ 3446148 w 4740335"/>
                  <a:gd name="connsiteY10" fmla="*/ 2449249 h 4048081"/>
                  <a:gd name="connsiteX11" fmla="*/ 3446148 w 4740335"/>
                  <a:gd name="connsiteY11" fmla="*/ 1335514 h 4048081"/>
                  <a:gd name="connsiteX12" fmla="*/ 3683614 w 4740335"/>
                  <a:gd name="connsiteY12" fmla="*/ 1098549 h 4048081"/>
                  <a:gd name="connsiteX13" fmla="*/ 236546 w 4740335"/>
                  <a:gd name="connsiteY13" fmla="*/ 1098549 h 4048081"/>
                  <a:gd name="connsiteX14" fmla="*/ 1052628 w 4740335"/>
                  <a:gd name="connsiteY14" fmla="*/ 1098549 h 4048081"/>
                  <a:gd name="connsiteX15" fmla="*/ 1289174 w 4740335"/>
                  <a:gd name="connsiteY15" fmla="*/ 1335514 h 4048081"/>
                  <a:gd name="connsiteX16" fmla="*/ 1289174 w 4740335"/>
                  <a:gd name="connsiteY16" fmla="*/ 2449249 h 4048081"/>
                  <a:gd name="connsiteX17" fmla="*/ 1052628 w 4740335"/>
                  <a:gd name="connsiteY17" fmla="*/ 2686214 h 4048081"/>
                  <a:gd name="connsiteX18" fmla="*/ 1052628 w 4740335"/>
                  <a:gd name="connsiteY18" fmla="*/ 3480046 h 4048081"/>
                  <a:gd name="connsiteX19" fmla="*/ 827910 w 4740335"/>
                  <a:gd name="connsiteY19" fmla="*/ 3717011 h 4048081"/>
                  <a:gd name="connsiteX20" fmla="*/ 473091 w 4740335"/>
                  <a:gd name="connsiteY20" fmla="*/ 3717011 h 4048081"/>
                  <a:gd name="connsiteX21" fmla="*/ 236546 w 4740335"/>
                  <a:gd name="connsiteY21" fmla="*/ 3480046 h 4048081"/>
                  <a:gd name="connsiteX22" fmla="*/ 236546 w 4740335"/>
                  <a:gd name="connsiteY22" fmla="*/ 2686214 h 4048081"/>
                  <a:gd name="connsiteX23" fmla="*/ 0 w 4740335"/>
                  <a:gd name="connsiteY23" fmla="*/ 2449249 h 4048081"/>
                  <a:gd name="connsiteX24" fmla="*/ 0 w 4740335"/>
                  <a:gd name="connsiteY24" fmla="*/ 1335514 h 4048081"/>
                  <a:gd name="connsiteX25" fmla="*/ 236546 w 4740335"/>
                  <a:gd name="connsiteY25" fmla="*/ 1098549 h 4048081"/>
                  <a:gd name="connsiteX26" fmla="*/ 1895194 w 4740335"/>
                  <a:gd name="connsiteY26" fmla="*/ 993211 h 4048081"/>
                  <a:gd name="connsiteX27" fmla="*/ 2845141 w 4740335"/>
                  <a:gd name="connsiteY27" fmla="*/ 993211 h 4048081"/>
                  <a:gd name="connsiteX28" fmla="*/ 3130125 w 4740335"/>
                  <a:gd name="connsiteY28" fmla="*/ 1277385 h 4048081"/>
                  <a:gd name="connsiteX29" fmla="*/ 3130125 w 4740335"/>
                  <a:gd name="connsiteY29" fmla="*/ 2568008 h 4048081"/>
                  <a:gd name="connsiteX30" fmla="*/ 2845141 w 4740335"/>
                  <a:gd name="connsiteY30" fmla="*/ 2852182 h 4048081"/>
                  <a:gd name="connsiteX31" fmla="*/ 2845141 w 4740335"/>
                  <a:gd name="connsiteY31" fmla="*/ 3763907 h 4048081"/>
                  <a:gd name="connsiteX32" fmla="*/ 2572031 w 4740335"/>
                  <a:gd name="connsiteY32" fmla="*/ 4048081 h 4048081"/>
                  <a:gd name="connsiteX33" fmla="*/ 2168304 w 4740335"/>
                  <a:gd name="connsiteY33" fmla="*/ 4048081 h 4048081"/>
                  <a:gd name="connsiteX34" fmla="*/ 1895194 w 4740335"/>
                  <a:gd name="connsiteY34" fmla="*/ 3763907 h 4048081"/>
                  <a:gd name="connsiteX35" fmla="*/ 1895194 w 4740335"/>
                  <a:gd name="connsiteY35" fmla="*/ 2852182 h 4048081"/>
                  <a:gd name="connsiteX36" fmla="*/ 1610210 w 4740335"/>
                  <a:gd name="connsiteY36" fmla="*/ 2568008 h 4048081"/>
                  <a:gd name="connsiteX37" fmla="*/ 1610210 w 4740335"/>
                  <a:gd name="connsiteY37" fmla="*/ 1277385 h 4048081"/>
                  <a:gd name="connsiteX38" fmla="*/ 1895194 w 4740335"/>
                  <a:gd name="connsiteY38" fmla="*/ 993211 h 4048081"/>
                  <a:gd name="connsiteX39" fmla="*/ 4093246 w 4740335"/>
                  <a:gd name="connsiteY39" fmla="*/ 245790 h 4048081"/>
                  <a:gd name="connsiteX40" fmla="*/ 4479495 w 4740335"/>
                  <a:gd name="connsiteY40" fmla="*/ 637055 h 4048081"/>
                  <a:gd name="connsiteX41" fmla="*/ 4093246 w 4740335"/>
                  <a:gd name="connsiteY41" fmla="*/ 1028320 h 4048081"/>
                  <a:gd name="connsiteX42" fmla="*/ 3706997 w 4740335"/>
                  <a:gd name="connsiteY42" fmla="*/ 637055 h 4048081"/>
                  <a:gd name="connsiteX43" fmla="*/ 4093246 w 4740335"/>
                  <a:gd name="connsiteY43" fmla="*/ 245790 h 4048081"/>
                  <a:gd name="connsiteX44" fmla="*/ 644584 w 4740335"/>
                  <a:gd name="connsiteY44" fmla="*/ 245790 h 4048081"/>
                  <a:gd name="connsiteX45" fmla="*/ 644584 w 4740335"/>
                  <a:gd name="connsiteY45" fmla="*/ 1028320 h 4048081"/>
                  <a:gd name="connsiteX46" fmla="*/ 644584 w 4740335"/>
                  <a:gd name="connsiteY46" fmla="*/ 245790 h 4048081"/>
                  <a:gd name="connsiteX47" fmla="*/ 2367657 w 4740335"/>
                  <a:gd name="connsiteY47" fmla="*/ 0 h 4048081"/>
                  <a:gd name="connsiteX48" fmla="*/ 2819118 w 4740335"/>
                  <a:gd name="connsiteY48" fmla="*/ 453969 h 4048081"/>
                  <a:gd name="connsiteX49" fmla="*/ 2367657 w 4740335"/>
                  <a:gd name="connsiteY49" fmla="*/ 907938 h 4048081"/>
                  <a:gd name="connsiteX50" fmla="*/ 1916196 w 4740335"/>
                  <a:gd name="connsiteY50" fmla="*/ 453969 h 4048081"/>
                  <a:gd name="connsiteX51" fmla="*/ 2367657 w 4740335"/>
                  <a:gd name="connsiteY51" fmla="*/ 0 h 4048081"/>
                  <a:gd name="connsiteX0" fmla="*/ 3683614 w 4740335"/>
                  <a:gd name="connsiteY0" fmla="*/ 1098549 h 4048081"/>
                  <a:gd name="connsiteX1" fmla="*/ 4502870 w 4740335"/>
                  <a:gd name="connsiteY1" fmla="*/ 1098549 h 4048081"/>
                  <a:gd name="connsiteX2" fmla="*/ 4740335 w 4740335"/>
                  <a:gd name="connsiteY2" fmla="*/ 1335514 h 4048081"/>
                  <a:gd name="connsiteX3" fmla="*/ 4740335 w 4740335"/>
                  <a:gd name="connsiteY3" fmla="*/ 2449249 h 4048081"/>
                  <a:gd name="connsiteX4" fmla="*/ 4502870 w 4740335"/>
                  <a:gd name="connsiteY4" fmla="*/ 2686214 h 4048081"/>
                  <a:gd name="connsiteX5" fmla="*/ 4502870 w 4740335"/>
                  <a:gd name="connsiteY5" fmla="*/ 3480046 h 4048081"/>
                  <a:gd name="connsiteX6" fmla="*/ 4265405 w 4740335"/>
                  <a:gd name="connsiteY6" fmla="*/ 3717011 h 4048081"/>
                  <a:gd name="connsiteX7" fmla="*/ 3909206 w 4740335"/>
                  <a:gd name="connsiteY7" fmla="*/ 3717011 h 4048081"/>
                  <a:gd name="connsiteX8" fmla="*/ 3683614 w 4740335"/>
                  <a:gd name="connsiteY8" fmla="*/ 3480046 h 4048081"/>
                  <a:gd name="connsiteX9" fmla="*/ 3683614 w 4740335"/>
                  <a:gd name="connsiteY9" fmla="*/ 2686214 h 4048081"/>
                  <a:gd name="connsiteX10" fmla="*/ 3446148 w 4740335"/>
                  <a:gd name="connsiteY10" fmla="*/ 2449249 h 4048081"/>
                  <a:gd name="connsiteX11" fmla="*/ 3446148 w 4740335"/>
                  <a:gd name="connsiteY11" fmla="*/ 1335514 h 4048081"/>
                  <a:gd name="connsiteX12" fmla="*/ 3683614 w 4740335"/>
                  <a:gd name="connsiteY12" fmla="*/ 1098549 h 4048081"/>
                  <a:gd name="connsiteX13" fmla="*/ 236546 w 4740335"/>
                  <a:gd name="connsiteY13" fmla="*/ 1098549 h 4048081"/>
                  <a:gd name="connsiteX14" fmla="*/ 1052628 w 4740335"/>
                  <a:gd name="connsiteY14" fmla="*/ 1098549 h 4048081"/>
                  <a:gd name="connsiteX15" fmla="*/ 1289174 w 4740335"/>
                  <a:gd name="connsiteY15" fmla="*/ 1335514 h 4048081"/>
                  <a:gd name="connsiteX16" fmla="*/ 1289174 w 4740335"/>
                  <a:gd name="connsiteY16" fmla="*/ 2449249 h 4048081"/>
                  <a:gd name="connsiteX17" fmla="*/ 1052628 w 4740335"/>
                  <a:gd name="connsiteY17" fmla="*/ 2686214 h 4048081"/>
                  <a:gd name="connsiteX18" fmla="*/ 1052628 w 4740335"/>
                  <a:gd name="connsiteY18" fmla="*/ 3480046 h 4048081"/>
                  <a:gd name="connsiteX19" fmla="*/ 827910 w 4740335"/>
                  <a:gd name="connsiteY19" fmla="*/ 3717011 h 4048081"/>
                  <a:gd name="connsiteX20" fmla="*/ 473091 w 4740335"/>
                  <a:gd name="connsiteY20" fmla="*/ 3717011 h 4048081"/>
                  <a:gd name="connsiteX21" fmla="*/ 236546 w 4740335"/>
                  <a:gd name="connsiteY21" fmla="*/ 3480046 h 4048081"/>
                  <a:gd name="connsiteX22" fmla="*/ 236546 w 4740335"/>
                  <a:gd name="connsiteY22" fmla="*/ 2686214 h 4048081"/>
                  <a:gd name="connsiteX23" fmla="*/ 0 w 4740335"/>
                  <a:gd name="connsiteY23" fmla="*/ 2449249 h 4048081"/>
                  <a:gd name="connsiteX24" fmla="*/ 0 w 4740335"/>
                  <a:gd name="connsiteY24" fmla="*/ 1335514 h 4048081"/>
                  <a:gd name="connsiteX25" fmla="*/ 236546 w 4740335"/>
                  <a:gd name="connsiteY25" fmla="*/ 1098549 h 4048081"/>
                  <a:gd name="connsiteX26" fmla="*/ 1895194 w 4740335"/>
                  <a:gd name="connsiteY26" fmla="*/ 993211 h 4048081"/>
                  <a:gd name="connsiteX27" fmla="*/ 2845141 w 4740335"/>
                  <a:gd name="connsiteY27" fmla="*/ 993211 h 4048081"/>
                  <a:gd name="connsiteX28" fmla="*/ 3130125 w 4740335"/>
                  <a:gd name="connsiteY28" fmla="*/ 1277385 h 4048081"/>
                  <a:gd name="connsiteX29" fmla="*/ 3130125 w 4740335"/>
                  <a:gd name="connsiteY29" fmla="*/ 2568008 h 4048081"/>
                  <a:gd name="connsiteX30" fmla="*/ 2845141 w 4740335"/>
                  <a:gd name="connsiteY30" fmla="*/ 2852182 h 4048081"/>
                  <a:gd name="connsiteX31" fmla="*/ 2845141 w 4740335"/>
                  <a:gd name="connsiteY31" fmla="*/ 3763907 h 4048081"/>
                  <a:gd name="connsiteX32" fmla="*/ 2572031 w 4740335"/>
                  <a:gd name="connsiteY32" fmla="*/ 4048081 h 4048081"/>
                  <a:gd name="connsiteX33" fmla="*/ 2168304 w 4740335"/>
                  <a:gd name="connsiteY33" fmla="*/ 4048081 h 4048081"/>
                  <a:gd name="connsiteX34" fmla="*/ 1895194 w 4740335"/>
                  <a:gd name="connsiteY34" fmla="*/ 3763907 h 4048081"/>
                  <a:gd name="connsiteX35" fmla="*/ 1895194 w 4740335"/>
                  <a:gd name="connsiteY35" fmla="*/ 2852182 h 4048081"/>
                  <a:gd name="connsiteX36" fmla="*/ 1610210 w 4740335"/>
                  <a:gd name="connsiteY36" fmla="*/ 2568008 h 4048081"/>
                  <a:gd name="connsiteX37" fmla="*/ 1610210 w 4740335"/>
                  <a:gd name="connsiteY37" fmla="*/ 1277385 h 4048081"/>
                  <a:gd name="connsiteX38" fmla="*/ 1895194 w 4740335"/>
                  <a:gd name="connsiteY38" fmla="*/ 993211 h 4048081"/>
                  <a:gd name="connsiteX39" fmla="*/ 4093246 w 4740335"/>
                  <a:gd name="connsiteY39" fmla="*/ 245790 h 4048081"/>
                  <a:gd name="connsiteX40" fmla="*/ 4479495 w 4740335"/>
                  <a:gd name="connsiteY40" fmla="*/ 637055 h 4048081"/>
                  <a:gd name="connsiteX41" fmla="*/ 4093246 w 4740335"/>
                  <a:gd name="connsiteY41" fmla="*/ 1028320 h 4048081"/>
                  <a:gd name="connsiteX42" fmla="*/ 3706997 w 4740335"/>
                  <a:gd name="connsiteY42" fmla="*/ 637055 h 4048081"/>
                  <a:gd name="connsiteX43" fmla="*/ 4093246 w 4740335"/>
                  <a:gd name="connsiteY43" fmla="*/ 245790 h 4048081"/>
                  <a:gd name="connsiteX44" fmla="*/ 2367657 w 4740335"/>
                  <a:gd name="connsiteY44" fmla="*/ 0 h 4048081"/>
                  <a:gd name="connsiteX45" fmla="*/ 2819118 w 4740335"/>
                  <a:gd name="connsiteY45" fmla="*/ 453969 h 4048081"/>
                  <a:gd name="connsiteX46" fmla="*/ 2367657 w 4740335"/>
                  <a:gd name="connsiteY46" fmla="*/ 907938 h 4048081"/>
                  <a:gd name="connsiteX47" fmla="*/ 1916196 w 4740335"/>
                  <a:gd name="connsiteY47" fmla="*/ 453969 h 4048081"/>
                  <a:gd name="connsiteX48" fmla="*/ 2367657 w 4740335"/>
                  <a:gd name="connsiteY48" fmla="*/ 0 h 4048081"/>
                  <a:gd name="connsiteX0" fmla="*/ 3683614 w 4740335"/>
                  <a:gd name="connsiteY0" fmla="*/ 1098549 h 4048081"/>
                  <a:gd name="connsiteX1" fmla="*/ 4502870 w 4740335"/>
                  <a:gd name="connsiteY1" fmla="*/ 1098549 h 4048081"/>
                  <a:gd name="connsiteX2" fmla="*/ 4740335 w 4740335"/>
                  <a:gd name="connsiteY2" fmla="*/ 1335514 h 4048081"/>
                  <a:gd name="connsiteX3" fmla="*/ 4740335 w 4740335"/>
                  <a:gd name="connsiteY3" fmla="*/ 2449249 h 4048081"/>
                  <a:gd name="connsiteX4" fmla="*/ 4502870 w 4740335"/>
                  <a:gd name="connsiteY4" fmla="*/ 2686214 h 4048081"/>
                  <a:gd name="connsiteX5" fmla="*/ 4502870 w 4740335"/>
                  <a:gd name="connsiteY5" fmla="*/ 3480046 h 4048081"/>
                  <a:gd name="connsiteX6" fmla="*/ 4265405 w 4740335"/>
                  <a:gd name="connsiteY6" fmla="*/ 3717011 h 4048081"/>
                  <a:gd name="connsiteX7" fmla="*/ 3909206 w 4740335"/>
                  <a:gd name="connsiteY7" fmla="*/ 3717011 h 4048081"/>
                  <a:gd name="connsiteX8" fmla="*/ 3683614 w 4740335"/>
                  <a:gd name="connsiteY8" fmla="*/ 3480046 h 4048081"/>
                  <a:gd name="connsiteX9" fmla="*/ 3683614 w 4740335"/>
                  <a:gd name="connsiteY9" fmla="*/ 2686214 h 4048081"/>
                  <a:gd name="connsiteX10" fmla="*/ 3446148 w 4740335"/>
                  <a:gd name="connsiteY10" fmla="*/ 2449249 h 4048081"/>
                  <a:gd name="connsiteX11" fmla="*/ 3446148 w 4740335"/>
                  <a:gd name="connsiteY11" fmla="*/ 1335514 h 4048081"/>
                  <a:gd name="connsiteX12" fmla="*/ 3683614 w 4740335"/>
                  <a:gd name="connsiteY12" fmla="*/ 1098549 h 4048081"/>
                  <a:gd name="connsiteX13" fmla="*/ 236546 w 4740335"/>
                  <a:gd name="connsiteY13" fmla="*/ 1098549 h 4048081"/>
                  <a:gd name="connsiteX14" fmla="*/ 1289174 w 4740335"/>
                  <a:gd name="connsiteY14" fmla="*/ 1335514 h 4048081"/>
                  <a:gd name="connsiteX15" fmla="*/ 1289174 w 4740335"/>
                  <a:gd name="connsiteY15" fmla="*/ 2449249 h 4048081"/>
                  <a:gd name="connsiteX16" fmla="*/ 1052628 w 4740335"/>
                  <a:gd name="connsiteY16" fmla="*/ 2686214 h 4048081"/>
                  <a:gd name="connsiteX17" fmla="*/ 1052628 w 4740335"/>
                  <a:gd name="connsiteY17" fmla="*/ 3480046 h 4048081"/>
                  <a:gd name="connsiteX18" fmla="*/ 827910 w 4740335"/>
                  <a:gd name="connsiteY18" fmla="*/ 3717011 h 4048081"/>
                  <a:gd name="connsiteX19" fmla="*/ 473091 w 4740335"/>
                  <a:gd name="connsiteY19" fmla="*/ 3717011 h 4048081"/>
                  <a:gd name="connsiteX20" fmla="*/ 236546 w 4740335"/>
                  <a:gd name="connsiteY20" fmla="*/ 3480046 h 4048081"/>
                  <a:gd name="connsiteX21" fmla="*/ 236546 w 4740335"/>
                  <a:gd name="connsiteY21" fmla="*/ 2686214 h 4048081"/>
                  <a:gd name="connsiteX22" fmla="*/ 0 w 4740335"/>
                  <a:gd name="connsiteY22" fmla="*/ 2449249 h 4048081"/>
                  <a:gd name="connsiteX23" fmla="*/ 0 w 4740335"/>
                  <a:gd name="connsiteY23" fmla="*/ 1335514 h 4048081"/>
                  <a:gd name="connsiteX24" fmla="*/ 236546 w 4740335"/>
                  <a:gd name="connsiteY24" fmla="*/ 1098549 h 4048081"/>
                  <a:gd name="connsiteX25" fmla="*/ 1895194 w 4740335"/>
                  <a:gd name="connsiteY25" fmla="*/ 993211 h 4048081"/>
                  <a:gd name="connsiteX26" fmla="*/ 2845141 w 4740335"/>
                  <a:gd name="connsiteY26" fmla="*/ 993211 h 4048081"/>
                  <a:gd name="connsiteX27" fmla="*/ 3130125 w 4740335"/>
                  <a:gd name="connsiteY27" fmla="*/ 1277385 h 4048081"/>
                  <a:gd name="connsiteX28" fmla="*/ 3130125 w 4740335"/>
                  <a:gd name="connsiteY28" fmla="*/ 2568008 h 4048081"/>
                  <a:gd name="connsiteX29" fmla="*/ 2845141 w 4740335"/>
                  <a:gd name="connsiteY29" fmla="*/ 2852182 h 4048081"/>
                  <a:gd name="connsiteX30" fmla="*/ 2845141 w 4740335"/>
                  <a:gd name="connsiteY30" fmla="*/ 3763907 h 4048081"/>
                  <a:gd name="connsiteX31" fmla="*/ 2572031 w 4740335"/>
                  <a:gd name="connsiteY31" fmla="*/ 4048081 h 4048081"/>
                  <a:gd name="connsiteX32" fmla="*/ 2168304 w 4740335"/>
                  <a:gd name="connsiteY32" fmla="*/ 4048081 h 4048081"/>
                  <a:gd name="connsiteX33" fmla="*/ 1895194 w 4740335"/>
                  <a:gd name="connsiteY33" fmla="*/ 3763907 h 4048081"/>
                  <a:gd name="connsiteX34" fmla="*/ 1895194 w 4740335"/>
                  <a:gd name="connsiteY34" fmla="*/ 2852182 h 4048081"/>
                  <a:gd name="connsiteX35" fmla="*/ 1610210 w 4740335"/>
                  <a:gd name="connsiteY35" fmla="*/ 2568008 h 4048081"/>
                  <a:gd name="connsiteX36" fmla="*/ 1610210 w 4740335"/>
                  <a:gd name="connsiteY36" fmla="*/ 1277385 h 4048081"/>
                  <a:gd name="connsiteX37" fmla="*/ 1895194 w 4740335"/>
                  <a:gd name="connsiteY37" fmla="*/ 993211 h 4048081"/>
                  <a:gd name="connsiteX38" fmla="*/ 4093246 w 4740335"/>
                  <a:gd name="connsiteY38" fmla="*/ 245790 h 4048081"/>
                  <a:gd name="connsiteX39" fmla="*/ 4479495 w 4740335"/>
                  <a:gd name="connsiteY39" fmla="*/ 637055 h 4048081"/>
                  <a:gd name="connsiteX40" fmla="*/ 4093246 w 4740335"/>
                  <a:gd name="connsiteY40" fmla="*/ 1028320 h 4048081"/>
                  <a:gd name="connsiteX41" fmla="*/ 3706997 w 4740335"/>
                  <a:gd name="connsiteY41" fmla="*/ 637055 h 4048081"/>
                  <a:gd name="connsiteX42" fmla="*/ 4093246 w 4740335"/>
                  <a:gd name="connsiteY42" fmla="*/ 245790 h 4048081"/>
                  <a:gd name="connsiteX43" fmla="*/ 2367657 w 4740335"/>
                  <a:gd name="connsiteY43" fmla="*/ 0 h 4048081"/>
                  <a:gd name="connsiteX44" fmla="*/ 2819118 w 4740335"/>
                  <a:gd name="connsiteY44" fmla="*/ 453969 h 4048081"/>
                  <a:gd name="connsiteX45" fmla="*/ 2367657 w 4740335"/>
                  <a:gd name="connsiteY45" fmla="*/ 907938 h 4048081"/>
                  <a:gd name="connsiteX46" fmla="*/ 1916196 w 4740335"/>
                  <a:gd name="connsiteY46" fmla="*/ 453969 h 4048081"/>
                  <a:gd name="connsiteX47" fmla="*/ 2367657 w 4740335"/>
                  <a:gd name="connsiteY47" fmla="*/ 0 h 4048081"/>
                  <a:gd name="connsiteX0" fmla="*/ 3779109 w 4835830"/>
                  <a:gd name="connsiteY0" fmla="*/ 1098549 h 4048081"/>
                  <a:gd name="connsiteX1" fmla="*/ 4598365 w 4835830"/>
                  <a:gd name="connsiteY1" fmla="*/ 1098549 h 4048081"/>
                  <a:gd name="connsiteX2" fmla="*/ 4835830 w 4835830"/>
                  <a:gd name="connsiteY2" fmla="*/ 1335514 h 4048081"/>
                  <a:gd name="connsiteX3" fmla="*/ 4835830 w 4835830"/>
                  <a:gd name="connsiteY3" fmla="*/ 2449249 h 4048081"/>
                  <a:gd name="connsiteX4" fmla="*/ 4598365 w 4835830"/>
                  <a:gd name="connsiteY4" fmla="*/ 2686214 h 4048081"/>
                  <a:gd name="connsiteX5" fmla="*/ 4598365 w 4835830"/>
                  <a:gd name="connsiteY5" fmla="*/ 3480046 h 4048081"/>
                  <a:gd name="connsiteX6" fmla="*/ 4360900 w 4835830"/>
                  <a:gd name="connsiteY6" fmla="*/ 3717011 h 4048081"/>
                  <a:gd name="connsiteX7" fmla="*/ 4004701 w 4835830"/>
                  <a:gd name="connsiteY7" fmla="*/ 3717011 h 4048081"/>
                  <a:gd name="connsiteX8" fmla="*/ 3779109 w 4835830"/>
                  <a:gd name="connsiteY8" fmla="*/ 3480046 h 4048081"/>
                  <a:gd name="connsiteX9" fmla="*/ 3779109 w 4835830"/>
                  <a:gd name="connsiteY9" fmla="*/ 2686214 h 4048081"/>
                  <a:gd name="connsiteX10" fmla="*/ 3541643 w 4835830"/>
                  <a:gd name="connsiteY10" fmla="*/ 2449249 h 4048081"/>
                  <a:gd name="connsiteX11" fmla="*/ 3541643 w 4835830"/>
                  <a:gd name="connsiteY11" fmla="*/ 1335514 h 4048081"/>
                  <a:gd name="connsiteX12" fmla="*/ 3779109 w 4835830"/>
                  <a:gd name="connsiteY12" fmla="*/ 1098549 h 4048081"/>
                  <a:gd name="connsiteX13" fmla="*/ 95495 w 4835830"/>
                  <a:gd name="connsiteY13" fmla="*/ 1335514 h 4048081"/>
                  <a:gd name="connsiteX14" fmla="*/ 1384669 w 4835830"/>
                  <a:gd name="connsiteY14" fmla="*/ 1335514 h 4048081"/>
                  <a:gd name="connsiteX15" fmla="*/ 1384669 w 4835830"/>
                  <a:gd name="connsiteY15" fmla="*/ 2449249 h 4048081"/>
                  <a:gd name="connsiteX16" fmla="*/ 1148123 w 4835830"/>
                  <a:gd name="connsiteY16" fmla="*/ 2686214 h 4048081"/>
                  <a:gd name="connsiteX17" fmla="*/ 1148123 w 4835830"/>
                  <a:gd name="connsiteY17" fmla="*/ 3480046 h 4048081"/>
                  <a:gd name="connsiteX18" fmla="*/ 923405 w 4835830"/>
                  <a:gd name="connsiteY18" fmla="*/ 3717011 h 4048081"/>
                  <a:gd name="connsiteX19" fmla="*/ 568586 w 4835830"/>
                  <a:gd name="connsiteY19" fmla="*/ 3717011 h 4048081"/>
                  <a:gd name="connsiteX20" fmla="*/ 332041 w 4835830"/>
                  <a:gd name="connsiteY20" fmla="*/ 3480046 h 4048081"/>
                  <a:gd name="connsiteX21" fmla="*/ 332041 w 4835830"/>
                  <a:gd name="connsiteY21" fmla="*/ 2686214 h 4048081"/>
                  <a:gd name="connsiteX22" fmla="*/ 95495 w 4835830"/>
                  <a:gd name="connsiteY22" fmla="*/ 2449249 h 4048081"/>
                  <a:gd name="connsiteX23" fmla="*/ 95495 w 4835830"/>
                  <a:gd name="connsiteY23" fmla="*/ 1335514 h 4048081"/>
                  <a:gd name="connsiteX24" fmla="*/ 1990689 w 4835830"/>
                  <a:gd name="connsiteY24" fmla="*/ 993211 h 4048081"/>
                  <a:gd name="connsiteX25" fmla="*/ 2940636 w 4835830"/>
                  <a:gd name="connsiteY25" fmla="*/ 993211 h 4048081"/>
                  <a:gd name="connsiteX26" fmla="*/ 3225620 w 4835830"/>
                  <a:gd name="connsiteY26" fmla="*/ 1277385 h 4048081"/>
                  <a:gd name="connsiteX27" fmla="*/ 3225620 w 4835830"/>
                  <a:gd name="connsiteY27" fmla="*/ 2568008 h 4048081"/>
                  <a:gd name="connsiteX28" fmla="*/ 2940636 w 4835830"/>
                  <a:gd name="connsiteY28" fmla="*/ 2852182 h 4048081"/>
                  <a:gd name="connsiteX29" fmla="*/ 2940636 w 4835830"/>
                  <a:gd name="connsiteY29" fmla="*/ 3763907 h 4048081"/>
                  <a:gd name="connsiteX30" fmla="*/ 2667526 w 4835830"/>
                  <a:gd name="connsiteY30" fmla="*/ 4048081 h 4048081"/>
                  <a:gd name="connsiteX31" fmla="*/ 2263799 w 4835830"/>
                  <a:gd name="connsiteY31" fmla="*/ 4048081 h 4048081"/>
                  <a:gd name="connsiteX32" fmla="*/ 1990689 w 4835830"/>
                  <a:gd name="connsiteY32" fmla="*/ 3763907 h 4048081"/>
                  <a:gd name="connsiteX33" fmla="*/ 1990689 w 4835830"/>
                  <a:gd name="connsiteY33" fmla="*/ 2852182 h 4048081"/>
                  <a:gd name="connsiteX34" fmla="*/ 1705705 w 4835830"/>
                  <a:gd name="connsiteY34" fmla="*/ 2568008 h 4048081"/>
                  <a:gd name="connsiteX35" fmla="*/ 1705705 w 4835830"/>
                  <a:gd name="connsiteY35" fmla="*/ 1277385 h 4048081"/>
                  <a:gd name="connsiteX36" fmla="*/ 1990689 w 4835830"/>
                  <a:gd name="connsiteY36" fmla="*/ 993211 h 4048081"/>
                  <a:gd name="connsiteX37" fmla="*/ 4188741 w 4835830"/>
                  <a:gd name="connsiteY37" fmla="*/ 245790 h 4048081"/>
                  <a:gd name="connsiteX38" fmla="*/ 4574990 w 4835830"/>
                  <a:gd name="connsiteY38" fmla="*/ 637055 h 4048081"/>
                  <a:gd name="connsiteX39" fmla="*/ 4188741 w 4835830"/>
                  <a:gd name="connsiteY39" fmla="*/ 1028320 h 4048081"/>
                  <a:gd name="connsiteX40" fmla="*/ 3802492 w 4835830"/>
                  <a:gd name="connsiteY40" fmla="*/ 637055 h 4048081"/>
                  <a:gd name="connsiteX41" fmla="*/ 4188741 w 4835830"/>
                  <a:gd name="connsiteY41" fmla="*/ 245790 h 4048081"/>
                  <a:gd name="connsiteX42" fmla="*/ 2463152 w 4835830"/>
                  <a:gd name="connsiteY42" fmla="*/ 0 h 4048081"/>
                  <a:gd name="connsiteX43" fmla="*/ 2914613 w 4835830"/>
                  <a:gd name="connsiteY43" fmla="*/ 453969 h 4048081"/>
                  <a:gd name="connsiteX44" fmla="*/ 2463152 w 4835830"/>
                  <a:gd name="connsiteY44" fmla="*/ 907938 h 4048081"/>
                  <a:gd name="connsiteX45" fmla="*/ 2011691 w 4835830"/>
                  <a:gd name="connsiteY45" fmla="*/ 453969 h 4048081"/>
                  <a:gd name="connsiteX46" fmla="*/ 2463152 w 4835830"/>
                  <a:gd name="connsiteY46" fmla="*/ 0 h 4048081"/>
                  <a:gd name="connsiteX0" fmla="*/ 3739519 w 4796240"/>
                  <a:gd name="connsiteY0" fmla="*/ 1098549 h 4048081"/>
                  <a:gd name="connsiteX1" fmla="*/ 4558775 w 4796240"/>
                  <a:gd name="connsiteY1" fmla="*/ 1098549 h 4048081"/>
                  <a:gd name="connsiteX2" fmla="*/ 4796240 w 4796240"/>
                  <a:gd name="connsiteY2" fmla="*/ 1335514 h 4048081"/>
                  <a:gd name="connsiteX3" fmla="*/ 4796240 w 4796240"/>
                  <a:gd name="connsiteY3" fmla="*/ 2449249 h 4048081"/>
                  <a:gd name="connsiteX4" fmla="*/ 4558775 w 4796240"/>
                  <a:gd name="connsiteY4" fmla="*/ 2686214 h 4048081"/>
                  <a:gd name="connsiteX5" fmla="*/ 4558775 w 4796240"/>
                  <a:gd name="connsiteY5" fmla="*/ 3480046 h 4048081"/>
                  <a:gd name="connsiteX6" fmla="*/ 4321310 w 4796240"/>
                  <a:gd name="connsiteY6" fmla="*/ 3717011 h 4048081"/>
                  <a:gd name="connsiteX7" fmla="*/ 3965111 w 4796240"/>
                  <a:gd name="connsiteY7" fmla="*/ 3717011 h 4048081"/>
                  <a:gd name="connsiteX8" fmla="*/ 3739519 w 4796240"/>
                  <a:gd name="connsiteY8" fmla="*/ 3480046 h 4048081"/>
                  <a:gd name="connsiteX9" fmla="*/ 3739519 w 4796240"/>
                  <a:gd name="connsiteY9" fmla="*/ 2686214 h 4048081"/>
                  <a:gd name="connsiteX10" fmla="*/ 3502053 w 4796240"/>
                  <a:gd name="connsiteY10" fmla="*/ 2449249 h 4048081"/>
                  <a:gd name="connsiteX11" fmla="*/ 3502053 w 4796240"/>
                  <a:gd name="connsiteY11" fmla="*/ 1335514 h 4048081"/>
                  <a:gd name="connsiteX12" fmla="*/ 3739519 w 4796240"/>
                  <a:gd name="connsiteY12" fmla="*/ 1098549 h 4048081"/>
                  <a:gd name="connsiteX13" fmla="*/ 55905 w 4796240"/>
                  <a:gd name="connsiteY13" fmla="*/ 2449249 h 4048081"/>
                  <a:gd name="connsiteX14" fmla="*/ 1345079 w 4796240"/>
                  <a:gd name="connsiteY14" fmla="*/ 1335514 h 4048081"/>
                  <a:gd name="connsiteX15" fmla="*/ 1345079 w 4796240"/>
                  <a:gd name="connsiteY15" fmla="*/ 2449249 h 4048081"/>
                  <a:gd name="connsiteX16" fmla="*/ 1108533 w 4796240"/>
                  <a:gd name="connsiteY16" fmla="*/ 2686214 h 4048081"/>
                  <a:gd name="connsiteX17" fmla="*/ 1108533 w 4796240"/>
                  <a:gd name="connsiteY17" fmla="*/ 3480046 h 4048081"/>
                  <a:gd name="connsiteX18" fmla="*/ 883815 w 4796240"/>
                  <a:gd name="connsiteY18" fmla="*/ 3717011 h 4048081"/>
                  <a:gd name="connsiteX19" fmla="*/ 528996 w 4796240"/>
                  <a:gd name="connsiteY19" fmla="*/ 3717011 h 4048081"/>
                  <a:gd name="connsiteX20" fmla="*/ 292451 w 4796240"/>
                  <a:gd name="connsiteY20" fmla="*/ 3480046 h 4048081"/>
                  <a:gd name="connsiteX21" fmla="*/ 292451 w 4796240"/>
                  <a:gd name="connsiteY21" fmla="*/ 2686214 h 4048081"/>
                  <a:gd name="connsiteX22" fmla="*/ 55905 w 4796240"/>
                  <a:gd name="connsiteY22" fmla="*/ 2449249 h 4048081"/>
                  <a:gd name="connsiteX23" fmla="*/ 1951099 w 4796240"/>
                  <a:gd name="connsiteY23" fmla="*/ 993211 h 4048081"/>
                  <a:gd name="connsiteX24" fmla="*/ 2901046 w 4796240"/>
                  <a:gd name="connsiteY24" fmla="*/ 993211 h 4048081"/>
                  <a:gd name="connsiteX25" fmla="*/ 3186030 w 4796240"/>
                  <a:gd name="connsiteY25" fmla="*/ 1277385 h 4048081"/>
                  <a:gd name="connsiteX26" fmla="*/ 3186030 w 4796240"/>
                  <a:gd name="connsiteY26" fmla="*/ 2568008 h 4048081"/>
                  <a:gd name="connsiteX27" fmla="*/ 2901046 w 4796240"/>
                  <a:gd name="connsiteY27" fmla="*/ 2852182 h 4048081"/>
                  <a:gd name="connsiteX28" fmla="*/ 2901046 w 4796240"/>
                  <a:gd name="connsiteY28" fmla="*/ 3763907 h 4048081"/>
                  <a:gd name="connsiteX29" fmla="*/ 2627936 w 4796240"/>
                  <a:gd name="connsiteY29" fmla="*/ 4048081 h 4048081"/>
                  <a:gd name="connsiteX30" fmla="*/ 2224209 w 4796240"/>
                  <a:gd name="connsiteY30" fmla="*/ 4048081 h 4048081"/>
                  <a:gd name="connsiteX31" fmla="*/ 1951099 w 4796240"/>
                  <a:gd name="connsiteY31" fmla="*/ 3763907 h 4048081"/>
                  <a:gd name="connsiteX32" fmla="*/ 1951099 w 4796240"/>
                  <a:gd name="connsiteY32" fmla="*/ 2852182 h 4048081"/>
                  <a:gd name="connsiteX33" fmla="*/ 1666115 w 4796240"/>
                  <a:gd name="connsiteY33" fmla="*/ 2568008 h 4048081"/>
                  <a:gd name="connsiteX34" fmla="*/ 1666115 w 4796240"/>
                  <a:gd name="connsiteY34" fmla="*/ 1277385 h 4048081"/>
                  <a:gd name="connsiteX35" fmla="*/ 1951099 w 4796240"/>
                  <a:gd name="connsiteY35" fmla="*/ 993211 h 4048081"/>
                  <a:gd name="connsiteX36" fmla="*/ 4149151 w 4796240"/>
                  <a:gd name="connsiteY36" fmla="*/ 245790 h 4048081"/>
                  <a:gd name="connsiteX37" fmla="*/ 4535400 w 4796240"/>
                  <a:gd name="connsiteY37" fmla="*/ 637055 h 4048081"/>
                  <a:gd name="connsiteX38" fmla="*/ 4149151 w 4796240"/>
                  <a:gd name="connsiteY38" fmla="*/ 1028320 h 4048081"/>
                  <a:gd name="connsiteX39" fmla="*/ 3762902 w 4796240"/>
                  <a:gd name="connsiteY39" fmla="*/ 637055 h 4048081"/>
                  <a:gd name="connsiteX40" fmla="*/ 4149151 w 4796240"/>
                  <a:gd name="connsiteY40" fmla="*/ 245790 h 4048081"/>
                  <a:gd name="connsiteX41" fmla="*/ 2423562 w 4796240"/>
                  <a:gd name="connsiteY41" fmla="*/ 0 h 4048081"/>
                  <a:gd name="connsiteX42" fmla="*/ 2875023 w 4796240"/>
                  <a:gd name="connsiteY42" fmla="*/ 453969 h 4048081"/>
                  <a:gd name="connsiteX43" fmla="*/ 2423562 w 4796240"/>
                  <a:gd name="connsiteY43" fmla="*/ 907938 h 4048081"/>
                  <a:gd name="connsiteX44" fmla="*/ 1972101 w 4796240"/>
                  <a:gd name="connsiteY44" fmla="*/ 453969 h 4048081"/>
                  <a:gd name="connsiteX45" fmla="*/ 2423562 w 4796240"/>
                  <a:gd name="connsiteY45" fmla="*/ 0 h 4048081"/>
                  <a:gd name="connsiteX0" fmla="*/ 3739519 w 4796240"/>
                  <a:gd name="connsiteY0" fmla="*/ 1098549 h 4048081"/>
                  <a:gd name="connsiteX1" fmla="*/ 4558775 w 4796240"/>
                  <a:gd name="connsiteY1" fmla="*/ 1098549 h 4048081"/>
                  <a:gd name="connsiteX2" fmla="*/ 4796240 w 4796240"/>
                  <a:gd name="connsiteY2" fmla="*/ 1335514 h 4048081"/>
                  <a:gd name="connsiteX3" fmla="*/ 4796240 w 4796240"/>
                  <a:gd name="connsiteY3" fmla="*/ 2449249 h 4048081"/>
                  <a:gd name="connsiteX4" fmla="*/ 4558775 w 4796240"/>
                  <a:gd name="connsiteY4" fmla="*/ 2686214 h 4048081"/>
                  <a:gd name="connsiteX5" fmla="*/ 4558775 w 4796240"/>
                  <a:gd name="connsiteY5" fmla="*/ 3480046 h 4048081"/>
                  <a:gd name="connsiteX6" fmla="*/ 4321310 w 4796240"/>
                  <a:gd name="connsiteY6" fmla="*/ 3717011 h 4048081"/>
                  <a:gd name="connsiteX7" fmla="*/ 3965111 w 4796240"/>
                  <a:gd name="connsiteY7" fmla="*/ 3717011 h 4048081"/>
                  <a:gd name="connsiteX8" fmla="*/ 3739519 w 4796240"/>
                  <a:gd name="connsiteY8" fmla="*/ 3480046 h 4048081"/>
                  <a:gd name="connsiteX9" fmla="*/ 3739519 w 4796240"/>
                  <a:gd name="connsiteY9" fmla="*/ 2686214 h 4048081"/>
                  <a:gd name="connsiteX10" fmla="*/ 3502053 w 4796240"/>
                  <a:gd name="connsiteY10" fmla="*/ 2449249 h 4048081"/>
                  <a:gd name="connsiteX11" fmla="*/ 3502053 w 4796240"/>
                  <a:gd name="connsiteY11" fmla="*/ 1335514 h 4048081"/>
                  <a:gd name="connsiteX12" fmla="*/ 3739519 w 4796240"/>
                  <a:gd name="connsiteY12" fmla="*/ 1098549 h 4048081"/>
                  <a:gd name="connsiteX13" fmla="*/ 55905 w 4796240"/>
                  <a:gd name="connsiteY13" fmla="*/ 2449249 h 4048081"/>
                  <a:gd name="connsiteX14" fmla="*/ 1345079 w 4796240"/>
                  <a:gd name="connsiteY14" fmla="*/ 2449249 h 4048081"/>
                  <a:gd name="connsiteX15" fmla="*/ 1108533 w 4796240"/>
                  <a:gd name="connsiteY15" fmla="*/ 2686214 h 4048081"/>
                  <a:gd name="connsiteX16" fmla="*/ 1108533 w 4796240"/>
                  <a:gd name="connsiteY16" fmla="*/ 3480046 h 4048081"/>
                  <a:gd name="connsiteX17" fmla="*/ 883815 w 4796240"/>
                  <a:gd name="connsiteY17" fmla="*/ 3717011 h 4048081"/>
                  <a:gd name="connsiteX18" fmla="*/ 528996 w 4796240"/>
                  <a:gd name="connsiteY18" fmla="*/ 3717011 h 4048081"/>
                  <a:gd name="connsiteX19" fmla="*/ 292451 w 4796240"/>
                  <a:gd name="connsiteY19" fmla="*/ 3480046 h 4048081"/>
                  <a:gd name="connsiteX20" fmla="*/ 292451 w 4796240"/>
                  <a:gd name="connsiteY20" fmla="*/ 2686214 h 4048081"/>
                  <a:gd name="connsiteX21" fmla="*/ 55905 w 4796240"/>
                  <a:gd name="connsiteY21" fmla="*/ 2449249 h 4048081"/>
                  <a:gd name="connsiteX22" fmla="*/ 1951099 w 4796240"/>
                  <a:gd name="connsiteY22" fmla="*/ 993211 h 4048081"/>
                  <a:gd name="connsiteX23" fmla="*/ 2901046 w 4796240"/>
                  <a:gd name="connsiteY23" fmla="*/ 993211 h 4048081"/>
                  <a:gd name="connsiteX24" fmla="*/ 3186030 w 4796240"/>
                  <a:gd name="connsiteY24" fmla="*/ 1277385 h 4048081"/>
                  <a:gd name="connsiteX25" fmla="*/ 3186030 w 4796240"/>
                  <a:gd name="connsiteY25" fmla="*/ 2568008 h 4048081"/>
                  <a:gd name="connsiteX26" fmla="*/ 2901046 w 4796240"/>
                  <a:gd name="connsiteY26" fmla="*/ 2852182 h 4048081"/>
                  <a:gd name="connsiteX27" fmla="*/ 2901046 w 4796240"/>
                  <a:gd name="connsiteY27" fmla="*/ 3763907 h 4048081"/>
                  <a:gd name="connsiteX28" fmla="*/ 2627936 w 4796240"/>
                  <a:gd name="connsiteY28" fmla="*/ 4048081 h 4048081"/>
                  <a:gd name="connsiteX29" fmla="*/ 2224209 w 4796240"/>
                  <a:gd name="connsiteY29" fmla="*/ 4048081 h 4048081"/>
                  <a:gd name="connsiteX30" fmla="*/ 1951099 w 4796240"/>
                  <a:gd name="connsiteY30" fmla="*/ 3763907 h 4048081"/>
                  <a:gd name="connsiteX31" fmla="*/ 1951099 w 4796240"/>
                  <a:gd name="connsiteY31" fmla="*/ 2852182 h 4048081"/>
                  <a:gd name="connsiteX32" fmla="*/ 1666115 w 4796240"/>
                  <a:gd name="connsiteY32" fmla="*/ 2568008 h 4048081"/>
                  <a:gd name="connsiteX33" fmla="*/ 1666115 w 4796240"/>
                  <a:gd name="connsiteY33" fmla="*/ 1277385 h 4048081"/>
                  <a:gd name="connsiteX34" fmla="*/ 1951099 w 4796240"/>
                  <a:gd name="connsiteY34" fmla="*/ 993211 h 4048081"/>
                  <a:gd name="connsiteX35" fmla="*/ 4149151 w 4796240"/>
                  <a:gd name="connsiteY35" fmla="*/ 245790 h 4048081"/>
                  <a:gd name="connsiteX36" fmla="*/ 4535400 w 4796240"/>
                  <a:gd name="connsiteY36" fmla="*/ 637055 h 4048081"/>
                  <a:gd name="connsiteX37" fmla="*/ 4149151 w 4796240"/>
                  <a:gd name="connsiteY37" fmla="*/ 1028320 h 4048081"/>
                  <a:gd name="connsiteX38" fmla="*/ 3762902 w 4796240"/>
                  <a:gd name="connsiteY38" fmla="*/ 637055 h 4048081"/>
                  <a:gd name="connsiteX39" fmla="*/ 4149151 w 4796240"/>
                  <a:gd name="connsiteY39" fmla="*/ 245790 h 4048081"/>
                  <a:gd name="connsiteX40" fmla="*/ 2423562 w 4796240"/>
                  <a:gd name="connsiteY40" fmla="*/ 0 h 4048081"/>
                  <a:gd name="connsiteX41" fmla="*/ 2875023 w 4796240"/>
                  <a:gd name="connsiteY41" fmla="*/ 453969 h 4048081"/>
                  <a:gd name="connsiteX42" fmla="*/ 2423562 w 4796240"/>
                  <a:gd name="connsiteY42" fmla="*/ 907938 h 4048081"/>
                  <a:gd name="connsiteX43" fmla="*/ 1972101 w 4796240"/>
                  <a:gd name="connsiteY43" fmla="*/ 453969 h 4048081"/>
                  <a:gd name="connsiteX44" fmla="*/ 2423562 w 4796240"/>
                  <a:gd name="connsiteY44" fmla="*/ 0 h 4048081"/>
                  <a:gd name="connsiteX0" fmla="*/ 3723781 w 4780502"/>
                  <a:gd name="connsiteY0" fmla="*/ 1098549 h 4048081"/>
                  <a:gd name="connsiteX1" fmla="*/ 4543037 w 4780502"/>
                  <a:gd name="connsiteY1" fmla="*/ 1098549 h 4048081"/>
                  <a:gd name="connsiteX2" fmla="*/ 4780502 w 4780502"/>
                  <a:gd name="connsiteY2" fmla="*/ 1335514 h 4048081"/>
                  <a:gd name="connsiteX3" fmla="*/ 4780502 w 4780502"/>
                  <a:gd name="connsiteY3" fmla="*/ 2449249 h 4048081"/>
                  <a:gd name="connsiteX4" fmla="*/ 4543037 w 4780502"/>
                  <a:gd name="connsiteY4" fmla="*/ 2686214 h 4048081"/>
                  <a:gd name="connsiteX5" fmla="*/ 4543037 w 4780502"/>
                  <a:gd name="connsiteY5" fmla="*/ 3480046 h 4048081"/>
                  <a:gd name="connsiteX6" fmla="*/ 4305572 w 4780502"/>
                  <a:gd name="connsiteY6" fmla="*/ 3717011 h 4048081"/>
                  <a:gd name="connsiteX7" fmla="*/ 3949373 w 4780502"/>
                  <a:gd name="connsiteY7" fmla="*/ 3717011 h 4048081"/>
                  <a:gd name="connsiteX8" fmla="*/ 3723781 w 4780502"/>
                  <a:gd name="connsiteY8" fmla="*/ 3480046 h 4048081"/>
                  <a:gd name="connsiteX9" fmla="*/ 3723781 w 4780502"/>
                  <a:gd name="connsiteY9" fmla="*/ 2686214 h 4048081"/>
                  <a:gd name="connsiteX10" fmla="*/ 3486315 w 4780502"/>
                  <a:gd name="connsiteY10" fmla="*/ 2449249 h 4048081"/>
                  <a:gd name="connsiteX11" fmla="*/ 3486315 w 4780502"/>
                  <a:gd name="connsiteY11" fmla="*/ 1335514 h 4048081"/>
                  <a:gd name="connsiteX12" fmla="*/ 3723781 w 4780502"/>
                  <a:gd name="connsiteY12" fmla="*/ 1098549 h 4048081"/>
                  <a:gd name="connsiteX13" fmla="*/ 40167 w 4780502"/>
                  <a:gd name="connsiteY13" fmla="*/ 2449249 h 4048081"/>
                  <a:gd name="connsiteX14" fmla="*/ 1092795 w 4780502"/>
                  <a:gd name="connsiteY14" fmla="*/ 2686214 h 4048081"/>
                  <a:gd name="connsiteX15" fmla="*/ 1092795 w 4780502"/>
                  <a:gd name="connsiteY15" fmla="*/ 3480046 h 4048081"/>
                  <a:gd name="connsiteX16" fmla="*/ 868077 w 4780502"/>
                  <a:gd name="connsiteY16" fmla="*/ 3717011 h 4048081"/>
                  <a:gd name="connsiteX17" fmla="*/ 513258 w 4780502"/>
                  <a:gd name="connsiteY17" fmla="*/ 3717011 h 4048081"/>
                  <a:gd name="connsiteX18" fmla="*/ 276713 w 4780502"/>
                  <a:gd name="connsiteY18" fmla="*/ 3480046 h 4048081"/>
                  <a:gd name="connsiteX19" fmla="*/ 276713 w 4780502"/>
                  <a:gd name="connsiteY19" fmla="*/ 2686214 h 4048081"/>
                  <a:gd name="connsiteX20" fmla="*/ 40167 w 4780502"/>
                  <a:gd name="connsiteY20" fmla="*/ 2449249 h 4048081"/>
                  <a:gd name="connsiteX21" fmla="*/ 1935361 w 4780502"/>
                  <a:gd name="connsiteY21" fmla="*/ 993211 h 4048081"/>
                  <a:gd name="connsiteX22" fmla="*/ 2885308 w 4780502"/>
                  <a:gd name="connsiteY22" fmla="*/ 993211 h 4048081"/>
                  <a:gd name="connsiteX23" fmla="*/ 3170292 w 4780502"/>
                  <a:gd name="connsiteY23" fmla="*/ 1277385 h 4048081"/>
                  <a:gd name="connsiteX24" fmla="*/ 3170292 w 4780502"/>
                  <a:gd name="connsiteY24" fmla="*/ 2568008 h 4048081"/>
                  <a:gd name="connsiteX25" fmla="*/ 2885308 w 4780502"/>
                  <a:gd name="connsiteY25" fmla="*/ 2852182 h 4048081"/>
                  <a:gd name="connsiteX26" fmla="*/ 2885308 w 4780502"/>
                  <a:gd name="connsiteY26" fmla="*/ 3763907 h 4048081"/>
                  <a:gd name="connsiteX27" fmla="*/ 2612198 w 4780502"/>
                  <a:gd name="connsiteY27" fmla="*/ 4048081 h 4048081"/>
                  <a:gd name="connsiteX28" fmla="*/ 2208471 w 4780502"/>
                  <a:gd name="connsiteY28" fmla="*/ 4048081 h 4048081"/>
                  <a:gd name="connsiteX29" fmla="*/ 1935361 w 4780502"/>
                  <a:gd name="connsiteY29" fmla="*/ 3763907 h 4048081"/>
                  <a:gd name="connsiteX30" fmla="*/ 1935361 w 4780502"/>
                  <a:gd name="connsiteY30" fmla="*/ 2852182 h 4048081"/>
                  <a:gd name="connsiteX31" fmla="*/ 1650377 w 4780502"/>
                  <a:gd name="connsiteY31" fmla="*/ 2568008 h 4048081"/>
                  <a:gd name="connsiteX32" fmla="*/ 1650377 w 4780502"/>
                  <a:gd name="connsiteY32" fmla="*/ 1277385 h 4048081"/>
                  <a:gd name="connsiteX33" fmla="*/ 1935361 w 4780502"/>
                  <a:gd name="connsiteY33" fmla="*/ 993211 h 4048081"/>
                  <a:gd name="connsiteX34" fmla="*/ 4133413 w 4780502"/>
                  <a:gd name="connsiteY34" fmla="*/ 245790 h 4048081"/>
                  <a:gd name="connsiteX35" fmla="*/ 4519662 w 4780502"/>
                  <a:gd name="connsiteY35" fmla="*/ 637055 h 4048081"/>
                  <a:gd name="connsiteX36" fmla="*/ 4133413 w 4780502"/>
                  <a:gd name="connsiteY36" fmla="*/ 1028320 h 4048081"/>
                  <a:gd name="connsiteX37" fmla="*/ 3747164 w 4780502"/>
                  <a:gd name="connsiteY37" fmla="*/ 637055 h 4048081"/>
                  <a:gd name="connsiteX38" fmla="*/ 4133413 w 4780502"/>
                  <a:gd name="connsiteY38" fmla="*/ 245790 h 4048081"/>
                  <a:gd name="connsiteX39" fmla="*/ 2407824 w 4780502"/>
                  <a:gd name="connsiteY39" fmla="*/ 0 h 4048081"/>
                  <a:gd name="connsiteX40" fmla="*/ 2859285 w 4780502"/>
                  <a:gd name="connsiteY40" fmla="*/ 453969 h 4048081"/>
                  <a:gd name="connsiteX41" fmla="*/ 2407824 w 4780502"/>
                  <a:gd name="connsiteY41" fmla="*/ 907938 h 4048081"/>
                  <a:gd name="connsiteX42" fmla="*/ 1956363 w 4780502"/>
                  <a:gd name="connsiteY42" fmla="*/ 453969 h 4048081"/>
                  <a:gd name="connsiteX43" fmla="*/ 2407824 w 4780502"/>
                  <a:gd name="connsiteY43" fmla="*/ 0 h 4048081"/>
                  <a:gd name="connsiteX0" fmla="*/ 3723781 w 4780502"/>
                  <a:gd name="connsiteY0" fmla="*/ 1098549 h 4048081"/>
                  <a:gd name="connsiteX1" fmla="*/ 4543037 w 4780502"/>
                  <a:gd name="connsiteY1" fmla="*/ 1098549 h 4048081"/>
                  <a:gd name="connsiteX2" fmla="*/ 4780502 w 4780502"/>
                  <a:gd name="connsiteY2" fmla="*/ 1335514 h 4048081"/>
                  <a:gd name="connsiteX3" fmla="*/ 4780502 w 4780502"/>
                  <a:gd name="connsiteY3" fmla="*/ 2449249 h 4048081"/>
                  <a:gd name="connsiteX4" fmla="*/ 4543037 w 4780502"/>
                  <a:gd name="connsiteY4" fmla="*/ 2686214 h 4048081"/>
                  <a:gd name="connsiteX5" fmla="*/ 4543037 w 4780502"/>
                  <a:gd name="connsiteY5" fmla="*/ 3480046 h 4048081"/>
                  <a:gd name="connsiteX6" fmla="*/ 4305572 w 4780502"/>
                  <a:gd name="connsiteY6" fmla="*/ 3717011 h 4048081"/>
                  <a:gd name="connsiteX7" fmla="*/ 3949373 w 4780502"/>
                  <a:gd name="connsiteY7" fmla="*/ 3717011 h 4048081"/>
                  <a:gd name="connsiteX8" fmla="*/ 3723781 w 4780502"/>
                  <a:gd name="connsiteY8" fmla="*/ 3480046 h 4048081"/>
                  <a:gd name="connsiteX9" fmla="*/ 3723781 w 4780502"/>
                  <a:gd name="connsiteY9" fmla="*/ 2686214 h 4048081"/>
                  <a:gd name="connsiteX10" fmla="*/ 3486315 w 4780502"/>
                  <a:gd name="connsiteY10" fmla="*/ 2449249 h 4048081"/>
                  <a:gd name="connsiteX11" fmla="*/ 3486315 w 4780502"/>
                  <a:gd name="connsiteY11" fmla="*/ 1335514 h 4048081"/>
                  <a:gd name="connsiteX12" fmla="*/ 3723781 w 4780502"/>
                  <a:gd name="connsiteY12" fmla="*/ 1098549 h 4048081"/>
                  <a:gd name="connsiteX13" fmla="*/ 40167 w 4780502"/>
                  <a:gd name="connsiteY13" fmla="*/ 2449250 h 4048081"/>
                  <a:gd name="connsiteX14" fmla="*/ 1092795 w 4780502"/>
                  <a:gd name="connsiteY14" fmla="*/ 2686214 h 4048081"/>
                  <a:gd name="connsiteX15" fmla="*/ 1092795 w 4780502"/>
                  <a:gd name="connsiteY15" fmla="*/ 3480046 h 4048081"/>
                  <a:gd name="connsiteX16" fmla="*/ 868077 w 4780502"/>
                  <a:gd name="connsiteY16" fmla="*/ 3717011 h 4048081"/>
                  <a:gd name="connsiteX17" fmla="*/ 513258 w 4780502"/>
                  <a:gd name="connsiteY17" fmla="*/ 3717011 h 4048081"/>
                  <a:gd name="connsiteX18" fmla="*/ 276713 w 4780502"/>
                  <a:gd name="connsiteY18" fmla="*/ 3480046 h 4048081"/>
                  <a:gd name="connsiteX19" fmla="*/ 276713 w 4780502"/>
                  <a:gd name="connsiteY19" fmla="*/ 2686214 h 4048081"/>
                  <a:gd name="connsiteX20" fmla="*/ 40167 w 4780502"/>
                  <a:gd name="connsiteY20" fmla="*/ 2449250 h 4048081"/>
                  <a:gd name="connsiteX21" fmla="*/ 1935361 w 4780502"/>
                  <a:gd name="connsiteY21" fmla="*/ 993211 h 4048081"/>
                  <a:gd name="connsiteX22" fmla="*/ 2885308 w 4780502"/>
                  <a:gd name="connsiteY22" fmla="*/ 993211 h 4048081"/>
                  <a:gd name="connsiteX23" fmla="*/ 3170292 w 4780502"/>
                  <a:gd name="connsiteY23" fmla="*/ 1277385 h 4048081"/>
                  <a:gd name="connsiteX24" fmla="*/ 3170292 w 4780502"/>
                  <a:gd name="connsiteY24" fmla="*/ 2568008 h 4048081"/>
                  <a:gd name="connsiteX25" fmla="*/ 2885308 w 4780502"/>
                  <a:gd name="connsiteY25" fmla="*/ 2852182 h 4048081"/>
                  <a:gd name="connsiteX26" fmla="*/ 2885308 w 4780502"/>
                  <a:gd name="connsiteY26" fmla="*/ 3763907 h 4048081"/>
                  <a:gd name="connsiteX27" fmla="*/ 2612198 w 4780502"/>
                  <a:gd name="connsiteY27" fmla="*/ 4048081 h 4048081"/>
                  <a:gd name="connsiteX28" fmla="*/ 2208471 w 4780502"/>
                  <a:gd name="connsiteY28" fmla="*/ 4048081 h 4048081"/>
                  <a:gd name="connsiteX29" fmla="*/ 1935361 w 4780502"/>
                  <a:gd name="connsiteY29" fmla="*/ 3763907 h 4048081"/>
                  <a:gd name="connsiteX30" fmla="*/ 1935361 w 4780502"/>
                  <a:gd name="connsiteY30" fmla="*/ 2852182 h 4048081"/>
                  <a:gd name="connsiteX31" fmla="*/ 1650377 w 4780502"/>
                  <a:gd name="connsiteY31" fmla="*/ 2568008 h 4048081"/>
                  <a:gd name="connsiteX32" fmla="*/ 1650377 w 4780502"/>
                  <a:gd name="connsiteY32" fmla="*/ 1277385 h 4048081"/>
                  <a:gd name="connsiteX33" fmla="*/ 1935361 w 4780502"/>
                  <a:gd name="connsiteY33" fmla="*/ 993211 h 4048081"/>
                  <a:gd name="connsiteX34" fmla="*/ 4133413 w 4780502"/>
                  <a:gd name="connsiteY34" fmla="*/ 245790 h 4048081"/>
                  <a:gd name="connsiteX35" fmla="*/ 4519662 w 4780502"/>
                  <a:gd name="connsiteY35" fmla="*/ 637055 h 4048081"/>
                  <a:gd name="connsiteX36" fmla="*/ 4133413 w 4780502"/>
                  <a:gd name="connsiteY36" fmla="*/ 1028320 h 4048081"/>
                  <a:gd name="connsiteX37" fmla="*/ 3747164 w 4780502"/>
                  <a:gd name="connsiteY37" fmla="*/ 637055 h 4048081"/>
                  <a:gd name="connsiteX38" fmla="*/ 4133413 w 4780502"/>
                  <a:gd name="connsiteY38" fmla="*/ 245790 h 4048081"/>
                  <a:gd name="connsiteX39" fmla="*/ 2407824 w 4780502"/>
                  <a:gd name="connsiteY39" fmla="*/ 0 h 4048081"/>
                  <a:gd name="connsiteX40" fmla="*/ 2859285 w 4780502"/>
                  <a:gd name="connsiteY40" fmla="*/ 453969 h 4048081"/>
                  <a:gd name="connsiteX41" fmla="*/ 2407824 w 4780502"/>
                  <a:gd name="connsiteY41" fmla="*/ 907938 h 4048081"/>
                  <a:gd name="connsiteX42" fmla="*/ 1956363 w 4780502"/>
                  <a:gd name="connsiteY42" fmla="*/ 453969 h 4048081"/>
                  <a:gd name="connsiteX43" fmla="*/ 2407824 w 4780502"/>
                  <a:gd name="connsiteY43" fmla="*/ 0 h 4048081"/>
                  <a:gd name="connsiteX0" fmla="*/ 3447069 w 4503790"/>
                  <a:gd name="connsiteY0" fmla="*/ 1098549 h 4048081"/>
                  <a:gd name="connsiteX1" fmla="*/ 4266325 w 4503790"/>
                  <a:gd name="connsiteY1" fmla="*/ 1098549 h 4048081"/>
                  <a:gd name="connsiteX2" fmla="*/ 4503790 w 4503790"/>
                  <a:gd name="connsiteY2" fmla="*/ 1335514 h 4048081"/>
                  <a:gd name="connsiteX3" fmla="*/ 4503790 w 4503790"/>
                  <a:gd name="connsiteY3" fmla="*/ 2449249 h 4048081"/>
                  <a:gd name="connsiteX4" fmla="*/ 4266325 w 4503790"/>
                  <a:gd name="connsiteY4" fmla="*/ 2686214 h 4048081"/>
                  <a:gd name="connsiteX5" fmla="*/ 4266325 w 4503790"/>
                  <a:gd name="connsiteY5" fmla="*/ 3480046 h 4048081"/>
                  <a:gd name="connsiteX6" fmla="*/ 4028860 w 4503790"/>
                  <a:gd name="connsiteY6" fmla="*/ 3717011 h 4048081"/>
                  <a:gd name="connsiteX7" fmla="*/ 3672661 w 4503790"/>
                  <a:gd name="connsiteY7" fmla="*/ 3717011 h 4048081"/>
                  <a:gd name="connsiteX8" fmla="*/ 3447069 w 4503790"/>
                  <a:gd name="connsiteY8" fmla="*/ 3480046 h 4048081"/>
                  <a:gd name="connsiteX9" fmla="*/ 3447069 w 4503790"/>
                  <a:gd name="connsiteY9" fmla="*/ 2686214 h 4048081"/>
                  <a:gd name="connsiteX10" fmla="*/ 3209603 w 4503790"/>
                  <a:gd name="connsiteY10" fmla="*/ 2449249 h 4048081"/>
                  <a:gd name="connsiteX11" fmla="*/ 3209603 w 4503790"/>
                  <a:gd name="connsiteY11" fmla="*/ 1335514 h 4048081"/>
                  <a:gd name="connsiteX12" fmla="*/ 3447069 w 4503790"/>
                  <a:gd name="connsiteY12" fmla="*/ 1098549 h 4048081"/>
                  <a:gd name="connsiteX13" fmla="*/ 1 w 4503790"/>
                  <a:gd name="connsiteY13" fmla="*/ 2686214 h 4048081"/>
                  <a:gd name="connsiteX14" fmla="*/ 816083 w 4503790"/>
                  <a:gd name="connsiteY14" fmla="*/ 2686214 h 4048081"/>
                  <a:gd name="connsiteX15" fmla="*/ 816083 w 4503790"/>
                  <a:gd name="connsiteY15" fmla="*/ 3480046 h 4048081"/>
                  <a:gd name="connsiteX16" fmla="*/ 591365 w 4503790"/>
                  <a:gd name="connsiteY16" fmla="*/ 3717011 h 4048081"/>
                  <a:gd name="connsiteX17" fmla="*/ 236546 w 4503790"/>
                  <a:gd name="connsiteY17" fmla="*/ 3717011 h 4048081"/>
                  <a:gd name="connsiteX18" fmla="*/ 1 w 4503790"/>
                  <a:gd name="connsiteY18" fmla="*/ 3480046 h 4048081"/>
                  <a:gd name="connsiteX19" fmla="*/ 1 w 4503790"/>
                  <a:gd name="connsiteY19" fmla="*/ 2686214 h 4048081"/>
                  <a:gd name="connsiteX20" fmla="*/ 1658649 w 4503790"/>
                  <a:gd name="connsiteY20" fmla="*/ 993211 h 4048081"/>
                  <a:gd name="connsiteX21" fmla="*/ 2608596 w 4503790"/>
                  <a:gd name="connsiteY21" fmla="*/ 993211 h 4048081"/>
                  <a:gd name="connsiteX22" fmla="*/ 2893580 w 4503790"/>
                  <a:gd name="connsiteY22" fmla="*/ 1277385 h 4048081"/>
                  <a:gd name="connsiteX23" fmla="*/ 2893580 w 4503790"/>
                  <a:gd name="connsiteY23" fmla="*/ 2568008 h 4048081"/>
                  <a:gd name="connsiteX24" fmla="*/ 2608596 w 4503790"/>
                  <a:gd name="connsiteY24" fmla="*/ 2852182 h 4048081"/>
                  <a:gd name="connsiteX25" fmla="*/ 2608596 w 4503790"/>
                  <a:gd name="connsiteY25" fmla="*/ 3763907 h 4048081"/>
                  <a:gd name="connsiteX26" fmla="*/ 2335486 w 4503790"/>
                  <a:gd name="connsiteY26" fmla="*/ 4048081 h 4048081"/>
                  <a:gd name="connsiteX27" fmla="*/ 1931759 w 4503790"/>
                  <a:gd name="connsiteY27" fmla="*/ 4048081 h 4048081"/>
                  <a:gd name="connsiteX28" fmla="*/ 1658649 w 4503790"/>
                  <a:gd name="connsiteY28" fmla="*/ 3763907 h 4048081"/>
                  <a:gd name="connsiteX29" fmla="*/ 1658649 w 4503790"/>
                  <a:gd name="connsiteY29" fmla="*/ 2852182 h 4048081"/>
                  <a:gd name="connsiteX30" fmla="*/ 1373665 w 4503790"/>
                  <a:gd name="connsiteY30" fmla="*/ 2568008 h 4048081"/>
                  <a:gd name="connsiteX31" fmla="*/ 1373665 w 4503790"/>
                  <a:gd name="connsiteY31" fmla="*/ 1277385 h 4048081"/>
                  <a:gd name="connsiteX32" fmla="*/ 1658649 w 4503790"/>
                  <a:gd name="connsiteY32" fmla="*/ 993211 h 4048081"/>
                  <a:gd name="connsiteX33" fmla="*/ 3856701 w 4503790"/>
                  <a:gd name="connsiteY33" fmla="*/ 245790 h 4048081"/>
                  <a:gd name="connsiteX34" fmla="*/ 4242950 w 4503790"/>
                  <a:gd name="connsiteY34" fmla="*/ 637055 h 4048081"/>
                  <a:gd name="connsiteX35" fmla="*/ 3856701 w 4503790"/>
                  <a:gd name="connsiteY35" fmla="*/ 1028320 h 4048081"/>
                  <a:gd name="connsiteX36" fmla="*/ 3470452 w 4503790"/>
                  <a:gd name="connsiteY36" fmla="*/ 637055 h 4048081"/>
                  <a:gd name="connsiteX37" fmla="*/ 3856701 w 4503790"/>
                  <a:gd name="connsiteY37" fmla="*/ 245790 h 4048081"/>
                  <a:gd name="connsiteX38" fmla="*/ 2131112 w 4503790"/>
                  <a:gd name="connsiteY38" fmla="*/ 0 h 4048081"/>
                  <a:gd name="connsiteX39" fmla="*/ 2582573 w 4503790"/>
                  <a:gd name="connsiteY39" fmla="*/ 453969 h 4048081"/>
                  <a:gd name="connsiteX40" fmla="*/ 2131112 w 4503790"/>
                  <a:gd name="connsiteY40" fmla="*/ 907938 h 4048081"/>
                  <a:gd name="connsiteX41" fmla="*/ 1679651 w 4503790"/>
                  <a:gd name="connsiteY41" fmla="*/ 453969 h 4048081"/>
                  <a:gd name="connsiteX42" fmla="*/ 2131112 w 4503790"/>
                  <a:gd name="connsiteY42" fmla="*/ 0 h 4048081"/>
                  <a:gd name="connsiteX0" fmla="*/ 3464590 w 4521311"/>
                  <a:gd name="connsiteY0" fmla="*/ 1098549 h 4048081"/>
                  <a:gd name="connsiteX1" fmla="*/ 4283846 w 4521311"/>
                  <a:gd name="connsiteY1" fmla="*/ 1098549 h 4048081"/>
                  <a:gd name="connsiteX2" fmla="*/ 4521311 w 4521311"/>
                  <a:gd name="connsiteY2" fmla="*/ 1335514 h 4048081"/>
                  <a:gd name="connsiteX3" fmla="*/ 4521311 w 4521311"/>
                  <a:gd name="connsiteY3" fmla="*/ 2449249 h 4048081"/>
                  <a:gd name="connsiteX4" fmla="*/ 4283846 w 4521311"/>
                  <a:gd name="connsiteY4" fmla="*/ 2686214 h 4048081"/>
                  <a:gd name="connsiteX5" fmla="*/ 4283846 w 4521311"/>
                  <a:gd name="connsiteY5" fmla="*/ 3480046 h 4048081"/>
                  <a:gd name="connsiteX6" fmla="*/ 4046381 w 4521311"/>
                  <a:gd name="connsiteY6" fmla="*/ 3717011 h 4048081"/>
                  <a:gd name="connsiteX7" fmla="*/ 3690182 w 4521311"/>
                  <a:gd name="connsiteY7" fmla="*/ 3717011 h 4048081"/>
                  <a:gd name="connsiteX8" fmla="*/ 3464590 w 4521311"/>
                  <a:gd name="connsiteY8" fmla="*/ 3480046 h 4048081"/>
                  <a:gd name="connsiteX9" fmla="*/ 3464590 w 4521311"/>
                  <a:gd name="connsiteY9" fmla="*/ 2686214 h 4048081"/>
                  <a:gd name="connsiteX10" fmla="*/ 3227124 w 4521311"/>
                  <a:gd name="connsiteY10" fmla="*/ 2449249 h 4048081"/>
                  <a:gd name="connsiteX11" fmla="*/ 3227124 w 4521311"/>
                  <a:gd name="connsiteY11" fmla="*/ 1335514 h 4048081"/>
                  <a:gd name="connsiteX12" fmla="*/ 3464590 w 4521311"/>
                  <a:gd name="connsiteY12" fmla="*/ 1098549 h 4048081"/>
                  <a:gd name="connsiteX13" fmla="*/ 17521 w 4521311"/>
                  <a:gd name="connsiteY13" fmla="*/ 2686214 h 4048081"/>
                  <a:gd name="connsiteX14" fmla="*/ 833604 w 4521311"/>
                  <a:gd name="connsiteY14" fmla="*/ 2686214 h 4048081"/>
                  <a:gd name="connsiteX15" fmla="*/ 833604 w 4521311"/>
                  <a:gd name="connsiteY15" fmla="*/ 3480046 h 4048081"/>
                  <a:gd name="connsiteX16" fmla="*/ 608886 w 4521311"/>
                  <a:gd name="connsiteY16" fmla="*/ 3717011 h 4048081"/>
                  <a:gd name="connsiteX17" fmla="*/ 254067 w 4521311"/>
                  <a:gd name="connsiteY17" fmla="*/ 3717011 h 4048081"/>
                  <a:gd name="connsiteX18" fmla="*/ 17522 w 4521311"/>
                  <a:gd name="connsiteY18" fmla="*/ 3480046 h 4048081"/>
                  <a:gd name="connsiteX19" fmla="*/ 17521 w 4521311"/>
                  <a:gd name="connsiteY19" fmla="*/ 2686214 h 4048081"/>
                  <a:gd name="connsiteX20" fmla="*/ 1676170 w 4521311"/>
                  <a:gd name="connsiteY20" fmla="*/ 993211 h 4048081"/>
                  <a:gd name="connsiteX21" fmla="*/ 2626117 w 4521311"/>
                  <a:gd name="connsiteY21" fmla="*/ 993211 h 4048081"/>
                  <a:gd name="connsiteX22" fmla="*/ 2911101 w 4521311"/>
                  <a:gd name="connsiteY22" fmla="*/ 1277385 h 4048081"/>
                  <a:gd name="connsiteX23" fmla="*/ 2911101 w 4521311"/>
                  <a:gd name="connsiteY23" fmla="*/ 2568008 h 4048081"/>
                  <a:gd name="connsiteX24" fmla="*/ 2626117 w 4521311"/>
                  <a:gd name="connsiteY24" fmla="*/ 2852182 h 4048081"/>
                  <a:gd name="connsiteX25" fmla="*/ 2626117 w 4521311"/>
                  <a:gd name="connsiteY25" fmla="*/ 3763907 h 4048081"/>
                  <a:gd name="connsiteX26" fmla="*/ 2353007 w 4521311"/>
                  <a:gd name="connsiteY26" fmla="*/ 4048081 h 4048081"/>
                  <a:gd name="connsiteX27" fmla="*/ 1949280 w 4521311"/>
                  <a:gd name="connsiteY27" fmla="*/ 4048081 h 4048081"/>
                  <a:gd name="connsiteX28" fmla="*/ 1676170 w 4521311"/>
                  <a:gd name="connsiteY28" fmla="*/ 3763907 h 4048081"/>
                  <a:gd name="connsiteX29" fmla="*/ 1676170 w 4521311"/>
                  <a:gd name="connsiteY29" fmla="*/ 2852182 h 4048081"/>
                  <a:gd name="connsiteX30" fmla="*/ 1391186 w 4521311"/>
                  <a:gd name="connsiteY30" fmla="*/ 2568008 h 4048081"/>
                  <a:gd name="connsiteX31" fmla="*/ 1391186 w 4521311"/>
                  <a:gd name="connsiteY31" fmla="*/ 1277385 h 4048081"/>
                  <a:gd name="connsiteX32" fmla="*/ 1676170 w 4521311"/>
                  <a:gd name="connsiteY32" fmla="*/ 993211 h 4048081"/>
                  <a:gd name="connsiteX33" fmla="*/ 3874222 w 4521311"/>
                  <a:gd name="connsiteY33" fmla="*/ 245790 h 4048081"/>
                  <a:gd name="connsiteX34" fmla="*/ 4260471 w 4521311"/>
                  <a:gd name="connsiteY34" fmla="*/ 637055 h 4048081"/>
                  <a:gd name="connsiteX35" fmla="*/ 3874222 w 4521311"/>
                  <a:gd name="connsiteY35" fmla="*/ 1028320 h 4048081"/>
                  <a:gd name="connsiteX36" fmla="*/ 3487973 w 4521311"/>
                  <a:gd name="connsiteY36" fmla="*/ 637055 h 4048081"/>
                  <a:gd name="connsiteX37" fmla="*/ 3874222 w 4521311"/>
                  <a:gd name="connsiteY37" fmla="*/ 245790 h 4048081"/>
                  <a:gd name="connsiteX38" fmla="*/ 2148633 w 4521311"/>
                  <a:gd name="connsiteY38" fmla="*/ 0 h 4048081"/>
                  <a:gd name="connsiteX39" fmla="*/ 2600094 w 4521311"/>
                  <a:gd name="connsiteY39" fmla="*/ 453969 h 4048081"/>
                  <a:gd name="connsiteX40" fmla="*/ 2148633 w 4521311"/>
                  <a:gd name="connsiteY40" fmla="*/ 907938 h 4048081"/>
                  <a:gd name="connsiteX41" fmla="*/ 1697172 w 4521311"/>
                  <a:gd name="connsiteY41" fmla="*/ 453969 h 4048081"/>
                  <a:gd name="connsiteX42" fmla="*/ 2148633 w 4521311"/>
                  <a:gd name="connsiteY42" fmla="*/ 0 h 4048081"/>
                  <a:gd name="connsiteX0" fmla="*/ 3464590 w 4521311"/>
                  <a:gd name="connsiteY0" fmla="*/ 1098549 h 4048081"/>
                  <a:gd name="connsiteX1" fmla="*/ 4283846 w 4521311"/>
                  <a:gd name="connsiteY1" fmla="*/ 1098549 h 4048081"/>
                  <a:gd name="connsiteX2" fmla="*/ 4521311 w 4521311"/>
                  <a:gd name="connsiteY2" fmla="*/ 1335514 h 4048081"/>
                  <a:gd name="connsiteX3" fmla="*/ 4521311 w 4521311"/>
                  <a:gd name="connsiteY3" fmla="*/ 2449249 h 4048081"/>
                  <a:gd name="connsiteX4" fmla="*/ 4283846 w 4521311"/>
                  <a:gd name="connsiteY4" fmla="*/ 2686214 h 4048081"/>
                  <a:gd name="connsiteX5" fmla="*/ 4283846 w 4521311"/>
                  <a:gd name="connsiteY5" fmla="*/ 3480046 h 4048081"/>
                  <a:gd name="connsiteX6" fmla="*/ 4046381 w 4521311"/>
                  <a:gd name="connsiteY6" fmla="*/ 3717011 h 4048081"/>
                  <a:gd name="connsiteX7" fmla="*/ 3690182 w 4521311"/>
                  <a:gd name="connsiteY7" fmla="*/ 3717011 h 4048081"/>
                  <a:gd name="connsiteX8" fmla="*/ 3464590 w 4521311"/>
                  <a:gd name="connsiteY8" fmla="*/ 3480046 h 4048081"/>
                  <a:gd name="connsiteX9" fmla="*/ 3464590 w 4521311"/>
                  <a:gd name="connsiteY9" fmla="*/ 2686214 h 4048081"/>
                  <a:gd name="connsiteX10" fmla="*/ 3227124 w 4521311"/>
                  <a:gd name="connsiteY10" fmla="*/ 2449249 h 4048081"/>
                  <a:gd name="connsiteX11" fmla="*/ 3227124 w 4521311"/>
                  <a:gd name="connsiteY11" fmla="*/ 1335514 h 4048081"/>
                  <a:gd name="connsiteX12" fmla="*/ 3464590 w 4521311"/>
                  <a:gd name="connsiteY12" fmla="*/ 1098549 h 4048081"/>
                  <a:gd name="connsiteX13" fmla="*/ 17521 w 4521311"/>
                  <a:gd name="connsiteY13" fmla="*/ 2686214 h 4048081"/>
                  <a:gd name="connsiteX14" fmla="*/ 833604 w 4521311"/>
                  <a:gd name="connsiteY14" fmla="*/ 2686214 h 4048081"/>
                  <a:gd name="connsiteX15" fmla="*/ 833604 w 4521311"/>
                  <a:gd name="connsiteY15" fmla="*/ 3480046 h 4048081"/>
                  <a:gd name="connsiteX16" fmla="*/ 608886 w 4521311"/>
                  <a:gd name="connsiteY16" fmla="*/ 3717011 h 4048081"/>
                  <a:gd name="connsiteX17" fmla="*/ 254067 w 4521311"/>
                  <a:gd name="connsiteY17" fmla="*/ 3717011 h 4048081"/>
                  <a:gd name="connsiteX18" fmla="*/ 17522 w 4521311"/>
                  <a:gd name="connsiteY18" fmla="*/ 3480046 h 4048081"/>
                  <a:gd name="connsiteX19" fmla="*/ 17521 w 4521311"/>
                  <a:gd name="connsiteY19" fmla="*/ 2686214 h 4048081"/>
                  <a:gd name="connsiteX20" fmla="*/ 1676170 w 4521311"/>
                  <a:gd name="connsiteY20" fmla="*/ 993211 h 4048081"/>
                  <a:gd name="connsiteX21" fmla="*/ 2626117 w 4521311"/>
                  <a:gd name="connsiteY21" fmla="*/ 993211 h 4048081"/>
                  <a:gd name="connsiteX22" fmla="*/ 2911101 w 4521311"/>
                  <a:gd name="connsiteY22" fmla="*/ 1277385 h 4048081"/>
                  <a:gd name="connsiteX23" fmla="*/ 2911101 w 4521311"/>
                  <a:gd name="connsiteY23" fmla="*/ 2568008 h 4048081"/>
                  <a:gd name="connsiteX24" fmla="*/ 2626117 w 4521311"/>
                  <a:gd name="connsiteY24" fmla="*/ 2852182 h 4048081"/>
                  <a:gd name="connsiteX25" fmla="*/ 2626117 w 4521311"/>
                  <a:gd name="connsiteY25" fmla="*/ 3763907 h 4048081"/>
                  <a:gd name="connsiteX26" fmla="*/ 2353007 w 4521311"/>
                  <a:gd name="connsiteY26" fmla="*/ 4048081 h 4048081"/>
                  <a:gd name="connsiteX27" fmla="*/ 1949280 w 4521311"/>
                  <a:gd name="connsiteY27" fmla="*/ 4048081 h 4048081"/>
                  <a:gd name="connsiteX28" fmla="*/ 1676170 w 4521311"/>
                  <a:gd name="connsiteY28" fmla="*/ 3763907 h 4048081"/>
                  <a:gd name="connsiteX29" fmla="*/ 1676170 w 4521311"/>
                  <a:gd name="connsiteY29" fmla="*/ 2852182 h 4048081"/>
                  <a:gd name="connsiteX30" fmla="*/ 1391186 w 4521311"/>
                  <a:gd name="connsiteY30" fmla="*/ 2568008 h 4048081"/>
                  <a:gd name="connsiteX31" fmla="*/ 1391186 w 4521311"/>
                  <a:gd name="connsiteY31" fmla="*/ 1277385 h 4048081"/>
                  <a:gd name="connsiteX32" fmla="*/ 1676170 w 4521311"/>
                  <a:gd name="connsiteY32" fmla="*/ 993211 h 4048081"/>
                  <a:gd name="connsiteX33" fmla="*/ 3874222 w 4521311"/>
                  <a:gd name="connsiteY33" fmla="*/ 245790 h 4048081"/>
                  <a:gd name="connsiteX34" fmla="*/ 4260471 w 4521311"/>
                  <a:gd name="connsiteY34" fmla="*/ 637055 h 4048081"/>
                  <a:gd name="connsiteX35" fmla="*/ 3874222 w 4521311"/>
                  <a:gd name="connsiteY35" fmla="*/ 1028320 h 4048081"/>
                  <a:gd name="connsiteX36" fmla="*/ 3487973 w 4521311"/>
                  <a:gd name="connsiteY36" fmla="*/ 637055 h 4048081"/>
                  <a:gd name="connsiteX37" fmla="*/ 3874222 w 4521311"/>
                  <a:gd name="connsiteY37" fmla="*/ 245790 h 4048081"/>
                  <a:gd name="connsiteX38" fmla="*/ 2148633 w 4521311"/>
                  <a:gd name="connsiteY38" fmla="*/ 0 h 4048081"/>
                  <a:gd name="connsiteX39" fmla="*/ 2600094 w 4521311"/>
                  <a:gd name="connsiteY39" fmla="*/ 453969 h 4048081"/>
                  <a:gd name="connsiteX40" fmla="*/ 2148633 w 4521311"/>
                  <a:gd name="connsiteY40" fmla="*/ 907938 h 4048081"/>
                  <a:gd name="connsiteX41" fmla="*/ 1697172 w 4521311"/>
                  <a:gd name="connsiteY41" fmla="*/ 453969 h 4048081"/>
                  <a:gd name="connsiteX42" fmla="*/ 2148633 w 4521311"/>
                  <a:gd name="connsiteY42" fmla="*/ 0 h 4048081"/>
                  <a:gd name="connsiteX0" fmla="*/ 3464590 w 4521311"/>
                  <a:gd name="connsiteY0" fmla="*/ 1098549 h 4048081"/>
                  <a:gd name="connsiteX1" fmla="*/ 4283846 w 4521311"/>
                  <a:gd name="connsiteY1" fmla="*/ 1098549 h 4048081"/>
                  <a:gd name="connsiteX2" fmla="*/ 4521311 w 4521311"/>
                  <a:gd name="connsiteY2" fmla="*/ 1335514 h 4048081"/>
                  <a:gd name="connsiteX3" fmla="*/ 4521311 w 4521311"/>
                  <a:gd name="connsiteY3" fmla="*/ 2449249 h 4048081"/>
                  <a:gd name="connsiteX4" fmla="*/ 4283846 w 4521311"/>
                  <a:gd name="connsiteY4" fmla="*/ 2686214 h 4048081"/>
                  <a:gd name="connsiteX5" fmla="*/ 4283846 w 4521311"/>
                  <a:gd name="connsiteY5" fmla="*/ 3480046 h 4048081"/>
                  <a:gd name="connsiteX6" fmla="*/ 4046381 w 4521311"/>
                  <a:gd name="connsiteY6" fmla="*/ 3717011 h 4048081"/>
                  <a:gd name="connsiteX7" fmla="*/ 3690182 w 4521311"/>
                  <a:gd name="connsiteY7" fmla="*/ 3717011 h 4048081"/>
                  <a:gd name="connsiteX8" fmla="*/ 3464590 w 4521311"/>
                  <a:gd name="connsiteY8" fmla="*/ 3480046 h 4048081"/>
                  <a:gd name="connsiteX9" fmla="*/ 3464590 w 4521311"/>
                  <a:gd name="connsiteY9" fmla="*/ 2686214 h 4048081"/>
                  <a:gd name="connsiteX10" fmla="*/ 3227124 w 4521311"/>
                  <a:gd name="connsiteY10" fmla="*/ 2449249 h 4048081"/>
                  <a:gd name="connsiteX11" fmla="*/ 3227124 w 4521311"/>
                  <a:gd name="connsiteY11" fmla="*/ 1335514 h 4048081"/>
                  <a:gd name="connsiteX12" fmla="*/ 3464590 w 4521311"/>
                  <a:gd name="connsiteY12" fmla="*/ 1098549 h 4048081"/>
                  <a:gd name="connsiteX13" fmla="*/ 17521 w 4521311"/>
                  <a:gd name="connsiteY13" fmla="*/ 2686214 h 4048081"/>
                  <a:gd name="connsiteX14" fmla="*/ 833604 w 4521311"/>
                  <a:gd name="connsiteY14" fmla="*/ 2686214 h 4048081"/>
                  <a:gd name="connsiteX15" fmla="*/ 833604 w 4521311"/>
                  <a:gd name="connsiteY15" fmla="*/ 3480046 h 4048081"/>
                  <a:gd name="connsiteX16" fmla="*/ 608886 w 4521311"/>
                  <a:gd name="connsiteY16" fmla="*/ 3717011 h 4048081"/>
                  <a:gd name="connsiteX17" fmla="*/ 254067 w 4521311"/>
                  <a:gd name="connsiteY17" fmla="*/ 3717011 h 4048081"/>
                  <a:gd name="connsiteX18" fmla="*/ 17522 w 4521311"/>
                  <a:gd name="connsiteY18" fmla="*/ 3480046 h 4048081"/>
                  <a:gd name="connsiteX19" fmla="*/ 17521 w 4521311"/>
                  <a:gd name="connsiteY19" fmla="*/ 2686214 h 4048081"/>
                  <a:gd name="connsiteX20" fmla="*/ 1676170 w 4521311"/>
                  <a:gd name="connsiteY20" fmla="*/ 993211 h 4048081"/>
                  <a:gd name="connsiteX21" fmla="*/ 2626117 w 4521311"/>
                  <a:gd name="connsiteY21" fmla="*/ 993211 h 4048081"/>
                  <a:gd name="connsiteX22" fmla="*/ 2911101 w 4521311"/>
                  <a:gd name="connsiteY22" fmla="*/ 1277385 h 4048081"/>
                  <a:gd name="connsiteX23" fmla="*/ 2911101 w 4521311"/>
                  <a:gd name="connsiteY23" fmla="*/ 2568008 h 4048081"/>
                  <a:gd name="connsiteX24" fmla="*/ 2626117 w 4521311"/>
                  <a:gd name="connsiteY24" fmla="*/ 2852182 h 4048081"/>
                  <a:gd name="connsiteX25" fmla="*/ 2626117 w 4521311"/>
                  <a:gd name="connsiteY25" fmla="*/ 3763907 h 4048081"/>
                  <a:gd name="connsiteX26" fmla="*/ 2353007 w 4521311"/>
                  <a:gd name="connsiteY26" fmla="*/ 4048081 h 4048081"/>
                  <a:gd name="connsiteX27" fmla="*/ 1949280 w 4521311"/>
                  <a:gd name="connsiteY27" fmla="*/ 4048081 h 4048081"/>
                  <a:gd name="connsiteX28" fmla="*/ 1676170 w 4521311"/>
                  <a:gd name="connsiteY28" fmla="*/ 3763907 h 4048081"/>
                  <a:gd name="connsiteX29" fmla="*/ 1676170 w 4521311"/>
                  <a:gd name="connsiteY29" fmla="*/ 2852182 h 4048081"/>
                  <a:gd name="connsiteX30" fmla="*/ 1391186 w 4521311"/>
                  <a:gd name="connsiteY30" fmla="*/ 2568008 h 4048081"/>
                  <a:gd name="connsiteX31" fmla="*/ 1391186 w 4521311"/>
                  <a:gd name="connsiteY31" fmla="*/ 1277385 h 4048081"/>
                  <a:gd name="connsiteX32" fmla="*/ 1676170 w 4521311"/>
                  <a:gd name="connsiteY32" fmla="*/ 993211 h 4048081"/>
                  <a:gd name="connsiteX33" fmla="*/ 3874222 w 4521311"/>
                  <a:gd name="connsiteY33" fmla="*/ 245790 h 4048081"/>
                  <a:gd name="connsiteX34" fmla="*/ 4260471 w 4521311"/>
                  <a:gd name="connsiteY34" fmla="*/ 637055 h 4048081"/>
                  <a:gd name="connsiteX35" fmla="*/ 3874222 w 4521311"/>
                  <a:gd name="connsiteY35" fmla="*/ 1028320 h 4048081"/>
                  <a:gd name="connsiteX36" fmla="*/ 3487973 w 4521311"/>
                  <a:gd name="connsiteY36" fmla="*/ 637055 h 4048081"/>
                  <a:gd name="connsiteX37" fmla="*/ 3874222 w 4521311"/>
                  <a:gd name="connsiteY37" fmla="*/ 245790 h 4048081"/>
                  <a:gd name="connsiteX38" fmla="*/ 2148633 w 4521311"/>
                  <a:gd name="connsiteY38" fmla="*/ 0 h 4048081"/>
                  <a:gd name="connsiteX39" fmla="*/ 2600094 w 4521311"/>
                  <a:gd name="connsiteY39" fmla="*/ 453969 h 4048081"/>
                  <a:gd name="connsiteX40" fmla="*/ 2148633 w 4521311"/>
                  <a:gd name="connsiteY40" fmla="*/ 907938 h 4048081"/>
                  <a:gd name="connsiteX41" fmla="*/ 1697172 w 4521311"/>
                  <a:gd name="connsiteY41" fmla="*/ 453969 h 4048081"/>
                  <a:gd name="connsiteX42" fmla="*/ 2148633 w 4521311"/>
                  <a:gd name="connsiteY42" fmla="*/ 0 h 4048081"/>
                  <a:gd name="connsiteX0" fmla="*/ 3464590 w 4521311"/>
                  <a:gd name="connsiteY0" fmla="*/ 1098549 h 4048081"/>
                  <a:gd name="connsiteX1" fmla="*/ 4283846 w 4521311"/>
                  <a:gd name="connsiteY1" fmla="*/ 1098549 h 4048081"/>
                  <a:gd name="connsiteX2" fmla="*/ 4521311 w 4521311"/>
                  <a:gd name="connsiteY2" fmla="*/ 1335514 h 4048081"/>
                  <a:gd name="connsiteX3" fmla="*/ 4521311 w 4521311"/>
                  <a:gd name="connsiteY3" fmla="*/ 2449249 h 4048081"/>
                  <a:gd name="connsiteX4" fmla="*/ 4283846 w 4521311"/>
                  <a:gd name="connsiteY4" fmla="*/ 2686214 h 4048081"/>
                  <a:gd name="connsiteX5" fmla="*/ 4283846 w 4521311"/>
                  <a:gd name="connsiteY5" fmla="*/ 3480046 h 4048081"/>
                  <a:gd name="connsiteX6" fmla="*/ 4046381 w 4521311"/>
                  <a:gd name="connsiteY6" fmla="*/ 3717011 h 4048081"/>
                  <a:gd name="connsiteX7" fmla="*/ 3690182 w 4521311"/>
                  <a:gd name="connsiteY7" fmla="*/ 3717011 h 4048081"/>
                  <a:gd name="connsiteX8" fmla="*/ 3464590 w 4521311"/>
                  <a:gd name="connsiteY8" fmla="*/ 3480046 h 4048081"/>
                  <a:gd name="connsiteX9" fmla="*/ 3464590 w 4521311"/>
                  <a:gd name="connsiteY9" fmla="*/ 2686214 h 4048081"/>
                  <a:gd name="connsiteX10" fmla="*/ 3227124 w 4521311"/>
                  <a:gd name="connsiteY10" fmla="*/ 2449249 h 4048081"/>
                  <a:gd name="connsiteX11" fmla="*/ 3227124 w 4521311"/>
                  <a:gd name="connsiteY11" fmla="*/ 1335514 h 4048081"/>
                  <a:gd name="connsiteX12" fmla="*/ 3464590 w 4521311"/>
                  <a:gd name="connsiteY12" fmla="*/ 1098549 h 4048081"/>
                  <a:gd name="connsiteX13" fmla="*/ 17521 w 4521311"/>
                  <a:gd name="connsiteY13" fmla="*/ 2686214 h 4048081"/>
                  <a:gd name="connsiteX14" fmla="*/ 833604 w 4521311"/>
                  <a:gd name="connsiteY14" fmla="*/ 2686214 h 4048081"/>
                  <a:gd name="connsiteX15" fmla="*/ 833604 w 4521311"/>
                  <a:gd name="connsiteY15" fmla="*/ 3480046 h 4048081"/>
                  <a:gd name="connsiteX16" fmla="*/ 608886 w 4521311"/>
                  <a:gd name="connsiteY16" fmla="*/ 3717011 h 4048081"/>
                  <a:gd name="connsiteX17" fmla="*/ 254067 w 4521311"/>
                  <a:gd name="connsiteY17" fmla="*/ 3717011 h 4048081"/>
                  <a:gd name="connsiteX18" fmla="*/ 17522 w 4521311"/>
                  <a:gd name="connsiteY18" fmla="*/ 3480046 h 4048081"/>
                  <a:gd name="connsiteX19" fmla="*/ 17521 w 4521311"/>
                  <a:gd name="connsiteY19" fmla="*/ 2686214 h 4048081"/>
                  <a:gd name="connsiteX20" fmla="*/ 1676170 w 4521311"/>
                  <a:gd name="connsiteY20" fmla="*/ 993211 h 4048081"/>
                  <a:gd name="connsiteX21" fmla="*/ 2626117 w 4521311"/>
                  <a:gd name="connsiteY21" fmla="*/ 993211 h 4048081"/>
                  <a:gd name="connsiteX22" fmla="*/ 2911101 w 4521311"/>
                  <a:gd name="connsiteY22" fmla="*/ 1277385 h 4048081"/>
                  <a:gd name="connsiteX23" fmla="*/ 2911101 w 4521311"/>
                  <a:gd name="connsiteY23" fmla="*/ 2568008 h 4048081"/>
                  <a:gd name="connsiteX24" fmla="*/ 2626117 w 4521311"/>
                  <a:gd name="connsiteY24" fmla="*/ 2852182 h 4048081"/>
                  <a:gd name="connsiteX25" fmla="*/ 2626117 w 4521311"/>
                  <a:gd name="connsiteY25" fmla="*/ 3763907 h 4048081"/>
                  <a:gd name="connsiteX26" fmla="*/ 2353007 w 4521311"/>
                  <a:gd name="connsiteY26" fmla="*/ 4048081 h 4048081"/>
                  <a:gd name="connsiteX27" fmla="*/ 1949280 w 4521311"/>
                  <a:gd name="connsiteY27" fmla="*/ 4048081 h 4048081"/>
                  <a:gd name="connsiteX28" fmla="*/ 1676170 w 4521311"/>
                  <a:gd name="connsiteY28" fmla="*/ 3763907 h 4048081"/>
                  <a:gd name="connsiteX29" fmla="*/ 1676170 w 4521311"/>
                  <a:gd name="connsiteY29" fmla="*/ 2852182 h 4048081"/>
                  <a:gd name="connsiteX30" fmla="*/ 1391186 w 4521311"/>
                  <a:gd name="connsiteY30" fmla="*/ 2568008 h 4048081"/>
                  <a:gd name="connsiteX31" fmla="*/ 1391186 w 4521311"/>
                  <a:gd name="connsiteY31" fmla="*/ 1277385 h 4048081"/>
                  <a:gd name="connsiteX32" fmla="*/ 1676170 w 4521311"/>
                  <a:gd name="connsiteY32" fmla="*/ 993211 h 4048081"/>
                  <a:gd name="connsiteX33" fmla="*/ 3874222 w 4521311"/>
                  <a:gd name="connsiteY33" fmla="*/ 245790 h 4048081"/>
                  <a:gd name="connsiteX34" fmla="*/ 4260471 w 4521311"/>
                  <a:gd name="connsiteY34" fmla="*/ 637055 h 4048081"/>
                  <a:gd name="connsiteX35" fmla="*/ 3874222 w 4521311"/>
                  <a:gd name="connsiteY35" fmla="*/ 1028320 h 4048081"/>
                  <a:gd name="connsiteX36" fmla="*/ 3487973 w 4521311"/>
                  <a:gd name="connsiteY36" fmla="*/ 637055 h 4048081"/>
                  <a:gd name="connsiteX37" fmla="*/ 3874222 w 4521311"/>
                  <a:gd name="connsiteY37" fmla="*/ 245790 h 4048081"/>
                  <a:gd name="connsiteX38" fmla="*/ 2148633 w 4521311"/>
                  <a:gd name="connsiteY38" fmla="*/ 0 h 4048081"/>
                  <a:gd name="connsiteX39" fmla="*/ 2600094 w 4521311"/>
                  <a:gd name="connsiteY39" fmla="*/ 453969 h 4048081"/>
                  <a:gd name="connsiteX40" fmla="*/ 2148633 w 4521311"/>
                  <a:gd name="connsiteY40" fmla="*/ 907938 h 4048081"/>
                  <a:gd name="connsiteX41" fmla="*/ 1697172 w 4521311"/>
                  <a:gd name="connsiteY41" fmla="*/ 453969 h 4048081"/>
                  <a:gd name="connsiteX42" fmla="*/ 2148633 w 4521311"/>
                  <a:gd name="connsiteY42" fmla="*/ 0 h 4048081"/>
                  <a:gd name="connsiteX0" fmla="*/ 3464590 w 4521311"/>
                  <a:gd name="connsiteY0" fmla="*/ 1098549 h 4048081"/>
                  <a:gd name="connsiteX1" fmla="*/ 4283846 w 4521311"/>
                  <a:gd name="connsiteY1" fmla="*/ 1098549 h 4048081"/>
                  <a:gd name="connsiteX2" fmla="*/ 4521311 w 4521311"/>
                  <a:gd name="connsiteY2" fmla="*/ 1335514 h 4048081"/>
                  <a:gd name="connsiteX3" fmla="*/ 4521311 w 4521311"/>
                  <a:gd name="connsiteY3" fmla="*/ 2449249 h 4048081"/>
                  <a:gd name="connsiteX4" fmla="*/ 4283846 w 4521311"/>
                  <a:gd name="connsiteY4" fmla="*/ 2686214 h 4048081"/>
                  <a:gd name="connsiteX5" fmla="*/ 4283846 w 4521311"/>
                  <a:gd name="connsiteY5" fmla="*/ 3480046 h 4048081"/>
                  <a:gd name="connsiteX6" fmla="*/ 4046381 w 4521311"/>
                  <a:gd name="connsiteY6" fmla="*/ 3717011 h 4048081"/>
                  <a:gd name="connsiteX7" fmla="*/ 3690182 w 4521311"/>
                  <a:gd name="connsiteY7" fmla="*/ 3717011 h 4048081"/>
                  <a:gd name="connsiteX8" fmla="*/ 3464590 w 4521311"/>
                  <a:gd name="connsiteY8" fmla="*/ 3480046 h 4048081"/>
                  <a:gd name="connsiteX9" fmla="*/ 3464590 w 4521311"/>
                  <a:gd name="connsiteY9" fmla="*/ 2686214 h 4048081"/>
                  <a:gd name="connsiteX10" fmla="*/ 3227124 w 4521311"/>
                  <a:gd name="connsiteY10" fmla="*/ 2449249 h 4048081"/>
                  <a:gd name="connsiteX11" fmla="*/ 3227124 w 4521311"/>
                  <a:gd name="connsiteY11" fmla="*/ 1335514 h 4048081"/>
                  <a:gd name="connsiteX12" fmla="*/ 3464590 w 4521311"/>
                  <a:gd name="connsiteY12" fmla="*/ 1098549 h 4048081"/>
                  <a:gd name="connsiteX13" fmla="*/ 17521 w 4521311"/>
                  <a:gd name="connsiteY13" fmla="*/ 2686214 h 4048081"/>
                  <a:gd name="connsiteX14" fmla="*/ 833604 w 4521311"/>
                  <a:gd name="connsiteY14" fmla="*/ 2686214 h 4048081"/>
                  <a:gd name="connsiteX15" fmla="*/ 833604 w 4521311"/>
                  <a:gd name="connsiteY15" fmla="*/ 3480046 h 4048081"/>
                  <a:gd name="connsiteX16" fmla="*/ 608886 w 4521311"/>
                  <a:gd name="connsiteY16" fmla="*/ 3717011 h 4048081"/>
                  <a:gd name="connsiteX17" fmla="*/ 254067 w 4521311"/>
                  <a:gd name="connsiteY17" fmla="*/ 3717011 h 4048081"/>
                  <a:gd name="connsiteX18" fmla="*/ 17522 w 4521311"/>
                  <a:gd name="connsiteY18" fmla="*/ 3480046 h 4048081"/>
                  <a:gd name="connsiteX19" fmla="*/ 17521 w 4521311"/>
                  <a:gd name="connsiteY19" fmla="*/ 2686214 h 4048081"/>
                  <a:gd name="connsiteX20" fmla="*/ 1676170 w 4521311"/>
                  <a:gd name="connsiteY20" fmla="*/ 993211 h 4048081"/>
                  <a:gd name="connsiteX21" fmla="*/ 2626117 w 4521311"/>
                  <a:gd name="connsiteY21" fmla="*/ 993211 h 4048081"/>
                  <a:gd name="connsiteX22" fmla="*/ 2911101 w 4521311"/>
                  <a:gd name="connsiteY22" fmla="*/ 1277385 h 4048081"/>
                  <a:gd name="connsiteX23" fmla="*/ 2911101 w 4521311"/>
                  <a:gd name="connsiteY23" fmla="*/ 2568008 h 4048081"/>
                  <a:gd name="connsiteX24" fmla="*/ 2626117 w 4521311"/>
                  <a:gd name="connsiteY24" fmla="*/ 2852182 h 4048081"/>
                  <a:gd name="connsiteX25" fmla="*/ 2626117 w 4521311"/>
                  <a:gd name="connsiteY25" fmla="*/ 3763907 h 4048081"/>
                  <a:gd name="connsiteX26" fmla="*/ 2353007 w 4521311"/>
                  <a:gd name="connsiteY26" fmla="*/ 4048081 h 4048081"/>
                  <a:gd name="connsiteX27" fmla="*/ 1949280 w 4521311"/>
                  <a:gd name="connsiteY27" fmla="*/ 4048081 h 4048081"/>
                  <a:gd name="connsiteX28" fmla="*/ 1676170 w 4521311"/>
                  <a:gd name="connsiteY28" fmla="*/ 3763907 h 4048081"/>
                  <a:gd name="connsiteX29" fmla="*/ 1676170 w 4521311"/>
                  <a:gd name="connsiteY29" fmla="*/ 2852182 h 4048081"/>
                  <a:gd name="connsiteX30" fmla="*/ 1391186 w 4521311"/>
                  <a:gd name="connsiteY30" fmla="*/ 2568008 h 4048081"/>
                  <a:gd name="connsiteX31" fmla="*/ 1391186 w 4521311"/>
                  <a:gd name="connsiteY31" fmla="*/ 1277385 h 4048081"/>
                  <a:gd name="connsiteX32" fmla="*/ 1676170 w 4521311"/>
                  <a:gd name="connsiteY32" fmla="*/ 993211 h 4048081"/>
                  <a:gd name="connsiteX33" fmla="*/ 3874222 w 4521311"/>
                  <a:gd name="connsiteY33" fmla="*/ 245790 h 4048081"/>
                  <a:gd name="connsiteX34" fmla="*/ 4260471 w 4521311"/>
                  <a:gd name="connsiteY34" fmla="*/ 637055 h 4048081"/>
                  <a:gd name="connsiteX35" fmla="*/ 3874222 w 4521311"/>
                  <a:gd name="connsiteY35" fmla="*/ 1028320 h 4048081"/>
                  <a:gd name="connsiteX36" fmla="*/ 3487973 w 4521311"/>
                  <a:gd name="connsiteY36" fmla="*/ 637055 h 4048081"/>
                  <a:gd name="connsiteX37" fmla="*/ 3874222 w 4521311"/>
                  <a:gd name="connsiteY37" fmla="*/ 245790 h 4048081"/>
                  <a:gd name="connsiteX38" fmla="*/ 2148633 w 4521311"/>
                  <a:gd name="connsiteY38" fmla="*/ 0 h 4048081"/>
                  <a:gd name="connsiteX39" fmla="*/ 2600094 w 4521311"/>
                  <a:gd name="connsiteY39" fmla="*/ 453969 h 4048081"/>
                  <a:gd name="connsiteX40" fmla="*/ 2148633 w 4521311"/>
                  <a:gd name="connsiteY40" fmla="*/ 907938 h 4048081"/>
                  <a:gd name="connsiteX41" fmla="*/ 1697172 w 4521311"/>
                  <a:gd name="connsiteY41" fmla="*/ 453969 h 4048081"/>
                  <a:gd name="connsiteX42" fmla="*/ 2148633 w 4521311"/>
                  <a:gd name="connsiteY42" fmla="*/ 0 h 4048081"/>
                  <a:gd name="connsiteX0" fmla="*/ 3464590 w 4521311"/>
                  <a:gd name="connsiteY0" fmla="*/ 1098549 h 4048081"/>
                  <a:gd name="connsiteX1" fmla="*/ 4283846 w 4521311"/>
                  <a:gd name="connsiteY1" fmla="*/ 1098549 h 4048081"/>
                  <a:gd name="connsiteX2" fmla="*/ 4521311 w 4521311"/>
                  <a:gd name="connsiteY2" fmla="*/ 1335514 h 4048081"/>
                  <a:gd name="connsiteX3" fmla="*/ 4521311 w 4521311"/>
                  <a:gd name="connsiteY3" fmla="*/ 2449249 h 4048081"/>
                  <a:gd name="connsiteX4" fmla="*/ 4283846 w 4521311"/>
                  <a:gd name="connsiteY4" fmla="*/ 2686214 h 4048081"/>
                  <a:gd name="connsiteX5" fmla="*/ 4283846 w 4521311"/>
                  <a:gd name="connsiteY5" fmla="*/ 3480046 h 4048081"/>
                  <a:gd name="connsiteX6" fmla="*/ 4046381 w 4521311"/>
                  <a:gd name="connsiteY6" fmla="*/ 3717011 h 4048081"/>
                  <a:gd name="connsiteX7" fmla="*/ 3690182 w 4521311"/>
                  <a:gd name="connsiteY7" fmla="*/ 3717011 h 4048081"/>
                  <a:gd name="connsiteX8" fmla="*/ 3464590 w 4521311"/>
                  <a:gd name="connsiteY8" fmla="*/ 3480046 h 4048081"/>
                  <a:gd name="connsiteX9" fmla="*/ 3464590 w 4521311"/>
                  <a:gd name="connsiteY9" fmla="*/ 2686214 h 4048081"/>
                  <a:gd name="connsiteX10" fmla="*/ 3227124 w 4521311"/>
                  <a:gd name="connsiteY10" fmla="*/ 2449249 h 4048081"/>
                  <a:gd name="connsiteX11" fmla="*/ 3227124 w 4521311"/>
                  <a:gd name="connsiteY11" fmla="*/ 1335514 h 4048081"/>
                  <a:gd name="connsiteX12" fmla="*/ 3464590 w 4521311"/>
                  <a:gd name="connsiteY12" fmla="*/ 1098549 h 4048081"/>
                  <a:gd name="connsiteX13" fmla="*/ 17521 w 4521311"/>
                  <a:gd name="connsiteY13" fmla="*/ 2686214 h 4048081"/>
                  <a:gd name="connsiteX14" fmla="*/ 833604 w 4521311"/>
                  <a:gd name="connsiteY14" fmla="*/ 2686214 h 4048081"/>
                  <a:gd name="connsiteX15" fmla="*/ 833604 w 4521311"/>
                  <a:gd name="connsiteY15" fmla="*/ 3480046 h 4048081"/>
                  <a:gd name="connsiteX16" fmla="*/ 608886 w 4521311"/>
                  <a:gd name="connsiteY16" fmla="*/ 3717011 h 4048081"/>
                  <a:gd name="connsiteX17" fmla="*/ 254067 w 4521311"/>
                  <a:gd name="connsiteY17" fmla="*/ 3717011 h 4048081"/>
                  <a:gd name="connsiteX18" fmla="*/ 17522 w 4521311"/>
                  <a:gd name="connsiteY18" fmla="*/ 3480046 h 4048081"/>
                  <a:gd name="connsiteX19" fmla="*/ 17521 w 4521311"/>
                  <a:gd name="connsiteY19" fmla="*/ 2686214 h 4048081"/>
                  <a:gd name="connsiteX20" fmla="*/ 1676170 w 4521311"/>
                  <a:gd name="connsiteY20" fmla="*/ 993211 h 4048081"/>
                  <a:gd name="connsiteX21" fmla="*/ 2626117 w 4521311"/>
                  <a:gd name="connsiteY21" fmla="*/ 993211 h 4048081"/>
                  <a:gd name="connsiteX22" fmla="*/ 2911101 w 4521311"/>
                  <a:gd name="connsiteY22" fmla="*/ 1277385 h 4048081"/>
                  <a:gd name="connsiteX23" fmla="*/ 2911101 w 4521311"/>
                  <a:gd name="connsiteY23" fmla="*/ 2568008 h 4048081"/>
                  <a:gd name="connsiteX24" fmla="*/ 2626117 w 4521311"/>
                  <a:gd name="connsiteY24" fmla="*/ 2852182 h 4048081"/>
                  <a:gd name="connsiteX25" fmla="*/ 2626117 w 4521311"/>
                  <a:gd name="connsiteY25" fmla="*/ 3763907 h 4048081"/>
                  <a:gd name="connsiteX26" fmla="*/ 2353007 w 4521311"/>
                  <a:gd name="connsiteY26" fmla="*/ 4048081 h 4048081"/>
                  <a:gd name="connsiteX27" fmla="*/ 1949280 w 4521311"/>
                  <a:gd name="connsiteY27" fmla="*/ 4048081 h 4048081"/>
                  <a:gd name="connsiteX28" fmla="*/ 1676170 w 4521311"/>
                  <a:gd name="connsiteY28" fmla="*/ 3763907 h 4048081"/>
                  <a:gd name="connsiteX29" fmla="*/ 1676170 w 4521311"/>
                  <a:gd name="connsiteY29" fmla="*/ 2852182 h 4048081"/>
                  <a:gd name="connsiteX30" fmla="*/ 1391186 w 4521311"/>
                  <a:gd name="connsiteY30" fmla="*/ 2568008 h 4048081"/>
                  <a:gd name="connsiteX31" fmla="*/ 1391186 w 4521311"/>
                  <a:gd name="connsiteY31" fmla="*/ 1277385 h 4048081"/>
                  <a:gd name="connsiteX32" fmla="*/ 1676170 w 4521311"/>
                  <a:gd name="connsiteY32" fmla="*/ 993211 h 4048081"/>
                  <a:gd name="connsiteX33" fmla="*/ 3874222 w 4521311"/>
                  <a:gd name="connsiteY33" fmla="*/ 245790 h 4048081"/>
                  <a:gd name="connsiteX34" fmla="*/ 4260471 w 4521311"/>
                  <a:gd name="connsiteY34" fmla="*/ 637055 h 4048081"/>
                  <a:gd name="connsiteX35" fmla="*/ 3874222 w 4521311"/>
                  <a:gd name="connsiteY35" fmla="*/ 1028320 h 4048081"/>
                  <a:gd name="connsiteX36" fmla="*/ 3487973 w 4521311"/>
                  <a:gd name="connsiteY36" fmla="*/ 637055 h 4048081"/>
                  <a:gd name="connsiteX37" fmla="*/ 3874222 w 4521311"/>
                  <a:gd name="connsiteY37" fmla="*/ 245790 h 4048081"/>
                  <a:gd name="connsiteX38" fmla="*/ 2148633 w 4521311"/>
                  <a:gd name="connsiteY38" fmla="*/ 0 h 4048081"/>
                  <a:gd name="connsiteX39" fmla="*/ 2600094 w 4521311"/>
                  <a:gd name="connsiteY39" fmla="*/ 453969 h 4048081"/>
                  <a:gd name="connsiteX40" fmla="*/ 2148633 w 4521311"/>
                  <a:gd name="connsiteY40" fmla="*/ 907938 h 4048081"/>
                  <a:gd name="connsiteX41" fmla="*/ 1697172 w 4521311"/>
                  <a:gd name="connsiteY41" fmla="*/ 453969 h 4048081"/>
                  <a:gd name="connsiteX42" fmla="*/ 2148633 w 4521311"/>
                  <a:gd name="connsiteY42" fmla="*/ 0 h 4048081"/>
                  <a:gd name="connsiteX0" fmla="*/ 3464590 w 4521311"/>
                  <a:gd name="connsiteY0" fmla="*/ 1098549 h 4048081"/>
                  <a:gd name="connsiteX1" fmla="*/ 4283846 w 4521311"/>
                  <a:gd name="connsiteY1" fmla="*/ 1098549 h 4048081"/>
                  <a:gd name="connsiteX2" fmla="*/ 4521311 w 4521311"/>
                  <a:gd name="connsiteY2" fmla="*/ 1335514 h 4048081"/>
                  <a:gd name="connsiteX3" fmla="*/ 4521311 w 4521311"/>
                  <a:gd name="connsiteY3" fmla="*/ 2449249 h 4048081"/>
                  <a:gd name="connsiteX4" fmla="*/ 4283846 w 4521311"/>
                  <a:gd name="connsiteY4" fmla="*/ 2686214 h 4048081"/>
                  <a:gd name="connsiteX5" fmla="*/ 4283846 w 4521311"/>
                  <a:gd name="connsiteY5" fmla="*/ 3480046 h 4048081"/>
                  <a:gd name="connsiteX6" fmla="*/ 4046381 w 4521311"/>
                  <a:gd name="connsiteY6" fmla="*/ 3717011 h 4048081"/>
                  <a:gd name="connsiteX7" fmla="*/ 3690182 w 4521311"/>
                  <a:gd name="connsiteY7" fmla="*/ 3717011 h 4048081"/>
                  <a:gd name="connsiteX8" fmla="*/ 3464590 w 4521311"/>
                  <a:gd name="connsiteY8" fmla="*/ 3480046 h 4048081"/>
                  <a:gd name="connsiteX9" fmla="*/ 3464590 w 4521311"/>
                  <a:gd name="connsiteY9" fmla="*/ 2686214 h 4048081"/>
                  <a:gd name="connsiteX10" fmla="*/ 3227124 w 4521311"/>
                  <a:gd name="connsiteY10" fmla="*/ 2449249 h 4048081"/>
                  <a:gd name="connsiteX11" fmla="*/ 3227124 w 4521311"/>
                  <a:gd name="connsiteY11" fmla="*/ 1335514 h 4048081"/>
                  <a:gd name="connsiteX12" fmla="*/ 3464590 w 4521311"/>
                  <a:gd name="connsiteY12" fmla="*/ 1098549 h 4048081"/>
                  <a:gd name="connsiteX13" fmla="*/ 17521 w 4521311"/>
                  <a:gd name="connsiteY13" fmla="*/ 2686214 h 4048081"/>
                  <a:gd name="connsiteX14" fmla="*/ 833604 w 4521311"/>
                  <a:gd name="connsiteY14" fmla="*/ 2686214 h 4048081"/>
                  <a:gd name="connsiteX15" fmla="*/ 833604 w 4521311"/>
                  <a:gd name="connsiteY15" fmla="*/ 3480046 h 4048081"/>
                  <a:gd name="connsiteX16" fmla="*/ 608886 w 4521311"/>
                  <a:gd name="connsiteY16" fmla="*/ 3717011 h 4048081"/>
                  <a:gd name="connsiteX17" fmla="*/ 254067 w 4521311"/>
                  <a:gd name="connsiteY17" fmla="*/ 3717011 h 4048081"/>
                  <a:gd name="connsiteX18" fmla="*/ 17522 w 4521311"/>
                  <a:gd name="connsiteY18" fmla="*/ 3480046 h 4048081"/>
                  <a:gd name="connsiteX19" fmla="*/ 17521 w 4521311"/>
                  <a:gd name="connsiteY19" fmla="*/ 2686214 h 4048081"/>
                  <a:gd name="connsiteX20" fmla="*/ 1676170 w 4521311"/>
                  <a:gd name="connsiteY20" fmla="*/ 993211 h 4048081"/>
                  <a:gd name="connsiteX21" fmla="*/ 2626117 w 4521311"/>
                  <a:gd name="connsiteY21" fmla="*/ 993211 h 4048081"/>
                  <a:gd name="connsiteX22" fmla="*/ 2911101 w 4521311"/>
                  <a:gd name="connsiteY22" fmla="*/ 1277385 h 4048081"/>
                  <a:gd name="connsiteX23" fmla="*/ 2911101 w 4521311"/>
                  <a:gd name="connsiteY23" fmla="*/ 2568008 h 4048081"/>
                  <a:gd name="connsiteX24" fmla="*/ 2626117 w 4521311"/>
                  <a:gd name="connsiteY24" fmla="*/ 2852182 h 4048081"/>
                  <a:gd name="connsiteX25" fmla="*/ 2626117 w 4521311"/>
                  <a:gd name="connsiteY25" fmla="*/ 3763907 h 4048081"/>
                  <a:gd name="connsiteX26" fmla="*/ 2353007 w 4521311"/>
                  <a:gd name="connsiteY26" fmla="*/ 4048081 h 4048081"/>
                  <a:gd name="connsiteX27" fmla="*/ 1949280 w 4521311"/>
                  <a:gd name="connsiteY27" fmla="*/ 4048081 h 4048081"/>
                  <a:gd name="connsiteX28" fmla="*/ 1676170 w 4521311"/>
                  <a:gd name="connsiteY28" fmla="*/ 3763907 h 4048081"/>
                  <a:gd name="connsiteX29" fmla="*/ 1676170 w 4521311"/>
                  <a:gd name="connsiteY29" fmla="*/ 2852182 h 4048081"/>
                  <a:gd name="connsiteX30" fmla="*/ 1391186 w 4521311"/>
                  <a:gd name="connsiteY30" fmla="*/ 2568008 h 4048081"/>
                  <a:gd name="connsiteX31" fmla="*/ 1391186 w 4521311"/>
                  <a:gd name="connsiteY31" fmla="*/ 1277385 h 4048081"/>
                  <a:gd name="connsiteX32" fmla="*/ 1676170 w 4521311"/>
                  <a:gd name="connsiteY32" fmla="*/ 993211 h 4048081"/>
                  <a:gd name="connsiteX33" fmla="*/ 3874222 w 4521311"/>
                  <a:gd name="connsiteY33" fmla="*/ 245790 h 4048081"/>
                  <a:gd name="connsiteX34" fmla="*/ 4260471 w 4521311"/>
                  <a:gd name="connsiteY34" fmla="*/ 637055 h 4048081"/>
                  <a:gd name="connsiteX35" fmla="*/ 3874222 w 4521311"/>
                  <a:gd name="connsiteY35" fmla="*/ 1028320 h 4048081"/>
                  <a:gd name="connsiteX36" fmla="*/ 3487973 w 4521311"/>
                  <a:gd name="connsiteY36" fmla="*/ 637055 h 4048081"/>
                  <a:gd name="connsiteX37" fmla="*/ 3874222 w 4521311"/>
                  <a:gd name="connsiteY37" fmla="*/ 245790 h 4048081"/>
                  <a:gd name="connsiteX38" fmla="*/ 2148633 w 4521311"/>
                  <a:gd name="connsiteY38" fmla="*/ 0 h 4048081"/>
                  <a:gd name="connsiteX39" fmla="*/ 2600094 w 4521311"/>
                  <a:gd name="connsiteY39" fmla="*/ 453969 h 4048081"/>
                  <a:gd name="connsiteX40" fmla="*/ 2148633 w 4521311"/>
                  <a:gd name="connsiteY40" fmla="*/ 907938 h 4048081"/>
                  <a:gd name="connsiteX41" fmla="*/ 1697172 w 4521311"/>
                  <a:gd name="connsiteY41" fmla="*/ 453969 h 4048081"/>
                  <a:gd name="connsiteX42" fmla="*/ 2148633 w 4521311"/>
                  <a:gd name="connsiteY42" fmla="*/ 0 h 4048081"/>
                  <a:gd name="connsiteX0" fmla="*/ 3464590 w 4521311"/>
                  <a:gd name="connsiteY0" fmla="*/ 1098549 h 4048081"/>
                  <a:gd name="connsiteX1" fmla="*/ 4283846 w 4521311"/>
                  <a:gd name="connsiteY1" fmla="*/ 1098549 h 4048081"/>
                  <a:gd name="connsiteX2" fmla="*/ 4521311 w 4521311"/>
                  <a:gd name="connsiteY2" fmla="*/ 1335514 h 4048081"/>
                  <a:gd name="connsiteX3" fmla="*/ 4521311 w 4521311"/>
                  <a:gd name="connsiteY3" fmla="*/ 2449249 h 4048081"/>
                  <a:gd name="connsiteX4" fmla="*/ 4283846 w 4521311"/>
                  <a:gd name="connsiteY4" fmla="*/ 2686214 h 4048081"/>
                  <a:gd name="connsiteX5" fmla="*/ 4283846 w 4521311"/>
                  <a:gd name="connsiteY5" fmla="*/ 3480046 h 4048081"/>
                  <a:gd name="connsiteX6" fmla="*/ 4046381 w 4521311"/>
                  <a:gd name="connsiteY6" fmla="*/ 3717011 h 4048081"/>
                  <a:gd name="connsiteX7" fmla="*/ 3690182 w 4521311"/>
                  <a:gd name="connsiteY7" fmla="*/ 3717011 h 4048081"/>
                  <a:gd name="connsiteX8" fmla="*/ 3464590 w 4521311"/>
                  <a:gd name="connsiteY8" fmla="*/ 3480046 h 4048081"/>
                  <a:gd name="connsiteX9" fmla="*/ 3464590 w 4521311"/>
                  <a:gd name="connsiteY9" fmla="*/ 2686214 h 4048081"/>
                  <a:gd name="connsiteX10" fmla="*/ 3227124 w 4521311"/>
                  <a:gd name="connsiteY10" fmla="*/ 2449249 h 4048081"/>
                  <a:gd name="connsiteX11" fmla="*/ 3227124 w 4521311"/>
                  <a:gd name="connsiteY11" fmla="*/ 1335514 h 4048081"/>
                  <a:gd name="connsiteX12" fmla="*/ 3464590 w 4521311"/>
                  <a:gd name="connsiteY12" fmla="*/ 1098549 h 4048081"/>
                  <a:gd name="connsiteX13" fmla="*/ 17521 w 4521311"/>
                  <a:gd name="connsiteY13" fmla="*/ 2686214 h 4048081"/>
                  <a:gd name="connsiteX14" fmla="*/ 833604 w 4521311"/>
                  <a:gd name="connsiteY14" fmla="*/ 2686214 h 4048081"/>
                  <a:gd name="connsiteX15" fmla="*/ 833604 w 4521311"/>
                  <a:gd name="connsiteY15" fmla="*/ 3480046 h 4048081"/>
                  <a:gd name="connsiteX16" fmla="*/ 608886 w 4521311"/>
                  <a:gd name="connsiteY16" fmla="*/ 3717011 h 4048081"/>
                  <a:gd name="connsiteX17" fmla="*/ 254067 w 4521311"/>
                  <a:gd name="connsiteY17" fmla="*/ 3717011 h 4048081"/>
                  <a:gd name="connsiteX18" fmla="*/ 17522 w 4521311"/>
                  <a:gd name="connsiteY18" fmla="*/ 3480046 h 4048081"/>
                  <a:gd name="connsiteX19" fmla="*/ 17521 w 4521311"/>
                  <a:gd name="connsiteY19" fmla="*/ 2686214 h 4048081"/>
                  <a:gd name="connsiteX20" fmla="*/ 1676170 w 4521311"/>
                  <a:gd name="connsiteY20" fmla="*/ 993211 h 4048081"/>
                  <a:gd name="connsiteX21" fmla="*/ 2626117 w 4521311"/>
                  <a:gd name="connsiteY21" fmla="*/ 993211 h 4048081"/>
                  <a:gd name="connsiteX22" fmla="*/ 2911101 w 4521311"/>
                  <a:gd name="connsiteY22" fmla="*/ 1277385 h 4048081"/>
                  <a:gd name="connsiteX23" fmla="*/ 2911101 w 4521311"/>
                  <a:gd name="connsiteY23" fmla="*/ 2568008 h 4048081"/>
                  <a:gd name="connsiteX24" fmla="*/ 2626117 w 4521311"/>
                  <a:gd name="connsiteY24" fmla="*/ 2852182 h 4048081"/>
                  <a:gd name="connsiteX25" fmla="*/ 2626117 w 4521311"/>
                  <a:gd name="connsiteY25" fmla="*/ 3763907 h 4048081"/>
                  <a:gd name="connsiteX26" fmla="*/ 2353007 w 4521311"/>
                  <a:gd name="connsiteY26" fmla="*/ 4048081 h 4048081"/>
                  <a:gd name="connsiteX27" fmla="*/ 1949280 w 4521311"/>
                  <a:gd name="connsiteY27" fmla="*/ 4048081 h 4048081"/>
                  <a:gd name="connsiteX28" fmla="*/ 1676170 w 4521311"/>
                  <a:gd name="connsiteY28" fmla="*/ 3763907 h 4048081"/>
                  <a:gd name="connsiteX29" fmla="*/ 1676170 w 4521311"/>
                  <a:gd name="connsiteY29" fmla="*/ 2852182 h 4048081"/>
                  <a:gd name="connsiteX30" fmla="*/ 1391186 w 4521311"/>
                  <a:gd name="connsiteY30" fmla="*/ 2568008 h 4048081"/>
                  <a:gd name="connsiteX31" fmla="*/ 1391186 w 4521311"/>
                  <a:gd name="connsiteY31" fmla="*/ 1277385 h 4048081"/>
                  <a:gd name="connsiteX32" fmla="*/ 1676170 w 4521311"/>
                  <a:gd name="connsiteY32" fmla="*/ 993211 h 4048081"/>
                  <a:gd name="connsiteX33" fmla="*/ 3874222 w 4521311"/>
                  <a:gd name="connsiteY33" fmla="*/ 245790 h 4048081"/>
                  <a:gd name="connsiteX34" fmla="*/ 4260471 w 4521311"/>
                  <a:gd name="connsiteY34" fmla="*/ 637055 h 4048081"/>
                  <a:gd name="connsiteX35" fmla="*/ 3874222 w 4521311"/>
                  <a:gd name="connsiteY35" fmla="*/ 1028320 h 4048081"/>
                  <a:gd name="connsiteX36" fmla="*/ 3487973 w 4521311"/>
                  <a:gd name="connsiteY36" fmla="*/ 637055 h 4048081"/>
                  <a:gd name="connsiteX37" fmla="*/ 3874222 w 4521311"/>
                  <a:gd name="connsiteY37" fmla="*/ 245790 h 4048081"/>
                  <a:gd name="connsiteX38" fmla="*/ 2148633 w 4521311"/>
                  <a:gd name="connsiteY38" fmla="*/ 0 h 4048081"/>
                  <a:gd name="connsiteX39" fmla="*/ 2600094 w 4521311"/>
                  <a:gd name="connsiteY39" fmla="*/ 453969 h 4048081"/>
                  <a:gd name="connsiteX40" fmla="*/ 2148633 w 4521311"/>
                  <a:gd name="connsiteY40" fmla="*/ 907938 h 4048081"/>
                  <a:gd name="connsiteX41" fmla="*/ 1697172 w 4521311"/>
                  <a:gd name="connsiteY41" fmla="*/ 453969 h 4048081"/>
                  <a:gd name="connsiteX42" fmla="*/ 2148633 w 4521311"/>
                  <a:gd name="connsiteY42" fmla="*/ 0 h 4048081"/>
                  <a:gd name="connsiteX0" fmla="*/ 3472277 w 4528998"/>
                  <a:gd name="connsiteY0" fmla="*/ 1098549 h 4048081"/>
                  <a:gd name="connsiteX1" fmla="*/ 4291533 w 4528998"/>
                  <a:gd name="connsiteY1" fmla="*/ 1098549 h 4048081"/>
                  <a:gd name="connsiteX2" fmla="*/ 4528998 w 4528998"/>
                  <a:gd name="connsiteY2" fmla="*/ 1335514 h 4048081"/>
                  <a:gd name="connsiteX3" fmla="*/ 4528998 w 4528998"/>
                  <a:gd name="connsiteY3" fmla="*/ 2449249 h 4048081"/>
                  <a:gd name="connsiteX4" fmla="*/ 4291533 w 4528998"/>
                  <a:gd name="connsiteY4" fmla="*/ 2686214 h 4048081"/>
                  <a:gd name="connsiteX5" fmla="*/ 4291533 w 4528998"/>
                  <a:gd name="connsiteY5" fmla="*/ 3480046 h 4048081"/>
                  <a:gd name="connsiteX6" fmla="*/ 4054068 w 4528998"/>
                  <a:gd name="connsiteY6" fmla="*/ 3717011 h 4048081"/>
                  <a:gd name="connsiteX7" fmla="*/ 3697869 w 4528998"/>
                  <a:gd name="connsiteY7" fmla="*/ 3717011 h 4048081"/>
                  <a:gd name="connsiteX8" fmla="*/ 3472277 w 4528998"/>
                  <a:gd name="connsiteY8" fmla="*/ 3480046 h 4048081"/>
                  <a:gd name="connsiteX9" fmla="*/ 3472277 w 4528998"/>
                  <a:gd name="connsiteY9" fmla="*/ 2686214 h 4048081"/>
                  <a:gd name="connsiteX10" fmla="*/ 3234811 w 4528998"/>
                  <a:gd name="connsiteY10" fmla="*/ 2449249 h 4048081"/>
                  <a:gd name="connsiteX11" fmla="*/ 3234811 w 4528998"/>
                  <a:gd name="connsiteY11" fmla="*/ 1335514 h 4048081"/>
                  <a:gd name="connsiteX12" fmla="*/ 3472277 w 4528998"/>
                  <a:gd name="connsiteY12" fmla="*/ 1098549 h 4048081"/>
                  <a:gd name="connsiteX13" fmla="*/ 25209 w 4528998"/>
                  <a:gd name="connsiteY13" fmla="*/ 3480046 h 4048081"/>
                  <a:gd name="connsiteX14" fmla="*/ 841291 w 4528998"/>
                  <a:gd name="connsiteY14" fmla="*/ 2686214 h 4048081"/>
                  <a:gd name="connsiteX15" fmla="*/ 841291 w 4528998"/>
                  <a:gd name="connsiteY15" fmla="*/ 3480046 h 4048081"/>
                  <a:gd name="connsiteX16" fmla="*/ 616573 w 4528998"/>
                  <a:gd name="connsiteY16" fmla="*/ 3717011 h 4048081"/>
                  <a:gd name="connsiteX17" fmla="*/ 261754 w 4528998"/>
                  <a:gd name="connsiteY17" fmla="*/ 3717011 h 4048081"/>
                  <a:gd name="connsiteX18" fmla="*/ 25209 w 4528998"/>
                  <a:gd name="connsiteY18" fmla="*/ 3480046 h 4048081"/>
                  <a:gd name="connsiteX19" fmla="*/ 1683857 w 4528998"/>
                  <a:gd name="connsiteY19" fmla="*/ 993211 h 4048081"/>
                  <a:gd name="connsiteX20" fmla="*/ 2633804 w 4528998"/>
                  <a:gd name="connsiteY20" fmla="*/ 993211 h 4048081"/>
                  <a:gd name="connsiteX21" fmla="*/ 2918788 w 4528998"/>
                  <a:gd name="connsiteY21" fmla="*/ 1277385 h 4048081"/>
                  <a:gd name="connsiteX22" fmla="*/ 2918788 w 4528998"/>
                  <a:gd name="connsiteY22" fmla="*/ 2568008 h 4048081"/>
                  <a:gd name="connsiteX23" fmla="*/ 2633804 w 4528998"/>
                  <a:gd name="connsiteY23" fmla="*/ 2852182 h 4048081"/>
                  <a:gd name="connsiteX24" fmla="*/ 2633804 w 4528998"/>
                  <a:gd name="connsiteY24" fmla="*/ 3763907 h 4048081"/>
                  <a:gd name="connsiteX25" fmla="*/ 2360694 w 4528998"/>
                  <a:gd name="connsiteY25" fmla="*/ 4048081 h 4048081"/>
                  <a:gd name="connsiteX26" fmla="*/ 1956967 w 4528998"/>
                  <a:gd name="connsiteY26" fmla="*/ 4048081 h 4048081"/>
                  <a:gd name="connsiteX27" fmla="*/ 1683857 w 4528998"/>
                  <a:gd name="connsiteY27" fmla="*/ 3763907 h 4048081"/>
                  <a:gd name="connsiteX28" fmla="*/ 1683857 w 4528998"/>
                  <a:gd name="connsiteY28" fmla="*/ 2852182 h 4048081"/>
                  <a:gd name="connsiteX29" fmla="*/ 1398873 w 4528998"/>
                  <a:gd name="connsiteY29" fmla="*/ 2568008 h 4048081"/>
                  <a:gd name="connsiteX30" fmla="*/ 1398873 w 4528998"/>
                  <a:gd name="connsiteY30" fmla="*/ 1277385 h 4048081"/>
                  <a:gd name="connsiteX31" fmla="*/ 1683857 w 4528998"/>
                  <a:gd name="connsiteY31" fmla="*/ 993211 h 4048081"/>
                  <a:gd name="connsiteX32" fmla="*/ 3881909 w 4528998"/>
                  <a:gd name="connsiteY32" fmla="*/ 245790 h 4048081"/>
                  <a:gd name="connsiteX33" fmla="*/ 4268158 w 4528998"/>
                  <a:gd name="connsiteY33" fmla="*/ 637055 h 4048081"/>
                  <a:gd name="connsiteX34" fmla="*/ 3881909 w 4528998"/>
                  <a:gd name="connsiteY34" fmla="*/ 1028320 h 4048081"/>
                  <a:gd name="connsiteX35" fmla="*/ 3495660 w 4528998"/>
                  <a:gd name="connsiteY35" fmla="*/ 637055 h 4048081"/>
                  <a:gd name="connsiteX36" fmla="*/ 3881909 w 4528998"/>
                  <a:gd name="connsiteY36" fmla="*/ 245790 h 4048081"/>
                  <a:gd name="connsiteX37" fmla="*/ 2156320 w 4528998"/>
                  <a:gd name="connsiteY37" fmla="*/ 0 h 4048081"/>
                  <a:gd name="connsiteX38" fmla="*/ 2607781 w 4528998"/>
                  <a:gd name="connsiteY38" fmla="*/ 453969 h 4048081"/>
                  <a:gd name="connsiteX39" fmla="*/ 2156320 w 4528998"/>
                  <a:gd name="connsiteY39" fmla="*/ 907938 h 4048081"/>
                  <a:gd name="connsiteX40" fmla="*/ 1704859 w 4528998"/>
                  <a:gd name="connsiteY40" fmla="*/ 453969 h 4048081"/>
                  <a:gd name="connsiteX41" fmla="*/ 2156320 w 4528998"/>
                  <a:gd name="connsiteY41" fmla="*/ 0 h 4048081"/>
                  <a:gd name="connsiteX0" fmla="*/ 3214011 w 4270732"/>
                  <a:gd name="connsiteY0" fmla="*/ 1098549 h 4048081"/>
                  <a:gd name="connsiteX1" fmla="*/ 4033267 w 4270732"/>
                  <a:gd name="connsiteY1" fmla="*/ 1098549 h 4048081"/>
                  <a:gd name="connsiteX2" fmla="*/ 4270732 w 4270732"/>
                  <a:gd name="connsiteY2" fmla="*/ 1335514 h 4048081"/>
                  <a:gd name="connsiteX3" fmla="*/ 4270732 w 4270732"/>
                  <a:gd name="connsiteY3" fmla="*/ 2449249 h 4048081"/>
                  <a:gd name="connsiteX4" fmla="*/ 4033267 w 4270732"/>
                  <a:gd name="connsiteY4" fmla="*/ 2686214 h 4048081"/>
                  <a:gd name="connsiteX5" fmla="*/ 4033267 w 4270732"/>
                  <a:gd name="connsiteY5" fmla="*/ 3480046 h 4048081"/>
                  <a:gd name="connsiteX6" fmla="*/ 3795802 w 4270732"/>
                  <a:gd name="connsiteY6" fmla="*/ 3717011 h 4048081"/>
                  <a:gd name="connsiteX7" fmla="*/ 3439603 w 4270732"/>
                  <a:gd name="connsiteY7" fmla="*/ 3717011 h 4048081"/>
                  <a:gd name="connsiteX8" fmla="*/ 3214011 w 4270732"/>
                  <a:gd name="connsiteY8" fmla="*/ 3480046 h 4048081"/>
                  <a:gd name="connsiteX9" fmla="*/ 3214011 w 4270732"/>
                  <a:gd name="connsiteY9" fmla="*/ 2686214 h 4048081"/>
                  <a:gd name="connsiteX10" fmla="*/ 2976545 w 4270732"/>
                  <a:gd name="connsiteY10" fmla="*/ 2449249 h 4048081"/>
                  <a:gd name="connsiteX11" fmla="*/ 2976545 w 4270732"/>
                  <a:gd name="connsiteY11" fmla="*/ 1335514 h 4048081"/>
                  <a:gd name="connsiteX12" fmla="*/ 3214011 w 4270732"/>
                  <a:gd name="connsiteY12" fmla="*/ 1098549 h 4048081"/>
                  <a:gd name="connsiteX13" fmla="*/ 3488 w 4270732"/>
                  <a:gd name="connsiteY13" fmla="*/ 3717011 h 4048081"/>
                  <a:gd name="connsiteX14" fmla="*/ 583025 w 4270732"/>
                  <a:gd name="connsiteY14" fmla="*/ 2686214 h 4048081"/>
                  <a:gd name="connsiteX15" fmla="*/ 583025 w 4270732"/>
                  <a:gd name="connsiteY15" fmla="*/ 3480046 h 4048081"/>
                  <a:gd name="connsiteX16" fmla="*/ 358307 w 4270732"/>
                  <a:gd name="connsiteY16" fmla="*/ 3717011 h 4048081"/>
                  <a:gd name="connsiteX17" fmla="*/ 3488 w 4270732"/>
                  <a:gd name="connsiteY17" fmla="*/ 3717011 h 4048081"/>
                  <a:gd name="connsiteX18" fmla="*/ 1425591 w 4270732"/>
                  <a:gd name="connsiteY18" fmla="*/ 993211 h 4048081"/>
                  <a:gd name="connsiteX19" fmla="*/ 2375538 w 4270732"/>
                  <a:gd name="connsiteY19" fmla="*/ 993211 h 4048081"/>
                  <a:gd name="connsiteX20" fmla="*/ 2660522 w 4270732"/>
                  <a:gd name="connsiteY20" fmla="*/ 1277385 h 4048081"/>
                  <a:gd name="connsiteX21" fmla="*/ 2660522 w 4270732"/>
                  <a:gd name="connsiteY21" fmla="*/ 2568008 h 4048081"/>
                  <a:gd name="connsiteX22" fmla="*/ 2375538 w 4270732"/>
                  <a:gd name="connsiteY22" fmla="*/ 2852182 h 4048081"/>
                  <a:gd name="connsiteX23" fmla="*/ 2375538 w 4270732"/>
                  <a:gd name="connsiteY23" fmla="*/ 3763907 h 4048081"/>
                  <a:gd name="connsiteX24" fmla="*/ 2102428 w 4270732"/>
                  <a:gd name="connsiteY24" fmla="*/ 4048081 h 4048081"/>
                  <a:gd name="connsiteX25" fmla="*/ 1698701 w 4270732"/>
                  <a:gd name="connsiteY25" fmla="*/ 4048081 h 4048081"/>
                  <a:gd name="connsiteX26" fmla="*/ 1425591 w 4270732"/>
                  <a:gd name="connsiteY26" fmla="*/ 3763907 h 4048081"/>
                  <a:gd name="connsiteX27" fmla="*/ 1425591 w 4270732"/>
                  <a:gd name="connsiteY27" fmla="*/ 2852182 h 4048081"/>
                  <a:gd name="connsiteX28" fmla="*/ 1140607 w 4270732"/>
                  <a:gd name="connsiteY28" fmla="*/ 2568008 h 4048081"/>
                  <a:gd name="connsiteX29" fmla="*/ 1140607 w 4270732"/>
                  <a:gd name="connsiteY29" fmla="*/ 1277385 h 4048081"/>
                  <a:gd name="connsiteX30" fmla="*/ 1425591 w 4270732"/>
                  <a:gd name="connsiteY30" fmla="*/ 993211 h 4048081"/>
                  <a:gd name="connsiteX31" fmla="*/ 3623643 w 4270732"/>
                  <a:gd name="connsiteY31" fmla="*/ 245790 h 4048081"/>
                  <a:gd name="connsiteX32" fmla="*/ 4009892 w 4270732"/>
                  <a:gd name="connsiteY32" fmla="*/ 637055 h 4048081"/>
                  <a:gd name="connsiteX33" fmla="*/ 3623643 w 4270732"/>
                  <a:gd name="connsiteY33" fmla="*/ 1028320 h 4048081"/>
                  <a:gd name="connsiteX34" fmla="*/ 3237394 w 4270732"/>
                  <a:gd name="connsiteY34" fmla="*/ 637055 h 4048081"/>
                  <a:gd name="connsiteX35" fmla="*/ 3623643 w 4270732"/>
                  <a:gd name="connsiteY35" fmla="*/ 245790 h 4048081"/>
                  <a:gd name="connsiteX36" fmla="*/ 1898054 w 4270732"/>
                  <a:gd name="connsiteY36" fmla="*/ 0 h 4048081"/>
                  <a:gd name="connsiteX37" fmla="*/ 2349515 w 4270732"/>
                  <a:gd name="connsiteY37" fmla="*/ 453969 h 4048081"/>
                  <a:gd name="connsiteX38" fmla="*/ 1898054 w 4270732"/>
                  <a:gd name="connsiteY38" fmla="*/ 907938 h 4048081"/>
                  <a:gd name="connsiteX39" fmla="*/ 1446593 w 4270732"/>
                  <a:gd name="connsiteY39" fmla="*/ 453969 h 4048081"/>
                  <a:gd name="connsiteX40" fmla="*/ 1898054 w 4270732"/>
                  <a:gd name="connsiteY40" fmla="*/ 0 h 4048081"/>
                  <a:gd name="connsiteX0" fmla="*/ 2855704 w 3912425"/>
                  <a:gd name="connsiteY0" fmla="*/ 1098549 h 4048081"/>
                  <a:gd name="connsiteX1" fmla="*/ 3674960 w 3912425"/>
                  <a:gd name="connsiteY1" fmla="*/ 1098549 h 4048081"/>
                  <a:gd name="connsiteX2" fmla="*/ 3912425 w 3912425"/>
                  <a:gd name="connsiteY2" fmla="*/ 1335514 h 4048081"/>
                  <a:gd name="connsiteX3" fmla="*/ 3912425 w 3912425"/>
                  <a:gd name="connsiteY3" fmla="*/ 2449249 h 4048081"/>
                  <a:gd name="connsiteX4" fmla="*/ 3674960 w 3912425"/>
                  <a:gd name="connsiteY4" fmla="*/ 2686214 h 4048081"/>
                  <a:gd name="connsiteX5" fmla="*/ 3674960 w 3912425"/>
                  <a:gd name="connsiteY5" fmla="*/ 3480046 h 4048081"/>
                  <a:gd name="connsiteX6" fmla="*/ 3437495 w 3912425"/>
                  <a:gd name="connsiteY6" fmla="*/ 3717011 h 4048081"/>
                  <a:gd name="connsiteX7" fmla="*/ 3081296 w 3912425"/>
                  <a:gd name="connsiteY7" fmla="*/ 3717011 h 4048081"/>
                  <a:gd name="connsiteX8" fmla="*/ 2855704 w 3912425"/>
                  <a:gd name="connsiteY8" fmla="*/ 3480046 h 4048081"/>
                  <a:gd name="connsiteX9" fmla="*/ 2855704 w 3912425"/>
                  <a:gd name="connsiteY9" fmla="*/ 2686214 h 4048081"/>
                  <a:gd name="connsiteX10" fmla="*/ 2618238 w 3912425"/>
                  <a:gd name="connsiteY10" fmla="*/ 2449249 h 4048081"/>
                  <a:gd name="connsiteX11" fmla="*/ 2618238 w 3912425"/>
                  <a:gd name="connsiteY11" fmla="*/ 1335514 h 4048081"/>
                  <a:gd name="connsiteX12" fmla="*/ 2855704 w 3912425"/>
                  <a:gd name="connsiteY12" fmla="*/ 1098549 h 4048081"/>
                  <a:gd name="connsiteX13" fmla="*/ 0 w 3912425"/>
                  <a:gd name="connsiteY13" fmla="*/ 3717011 h 4048081"/>
                  <a:gd name="connsiteX14" fmla="*/ 224718 w 3912425"/>
                  <a:gd name="connsiteY14" fmla="*/ 2686214 h 4048081"/>
                  <a:gd name="connsiteX15" fmla="*/ 224718 w 3912425"/>
                  <a:gd name="connsiteY15" fmla="*/ 3480046 h 4048081"/>
                  <a:gd name="connsiteX16" fmla="*/ 0 w 3912425"/>
                  <a:gd name="connsiteY16" fmla="*/ 3717011 h 4048081"/>
                  <a:gd name="connsiteX17" fmla="*/ 1067284 w 3912425"/>
                  <a:gd name="connsiteY17" fmla="*/ 993211 h 4048081"/>
                  <a:gd name="connsiteX18" fmla="*/ 2017231 w 3912425"/>
                  <a:gd name="connsiteY18" fmla="*/ 993211 h 4048081"/>
                  <a:gd name="connsiteX19" fmla="*/ 2302215 w 3912425"/>
                  <a:gd name="connsiteY19" fmla="*/ 1277385 h 4048081"/>
                  <a:gd name="connsiteX20" fmla="*/ 2302215 w 3912425"/>
                  <a:gd name="connsiteY20" fmla="*/ 2568008 h 4048081"/>
                  <a:gd name="connsiteX21" fmla="*/ 2017231 w 3912425"/>
                  <a:gd name="connsiteY21" fmla="*/ 2852182 h 4048081"/>
                  <a:gd name="connsiteX22" fmla="*/ 2017231 w 3912425"/>
                  <a:gd name="connsiteY22" fmla="*/ 3763907 h 4048081"/>
                  <a:gd name="connsiteX23" fmla="*/ 1744121 w 3912425"/>
                  <a:gd name="connsiteY23" fmla="*/ 4048081 h 4048081"/>
                  <a:gd name="connsiteX24" fmla="*/ 1340394 w 3912425"/>
                  <a:gd name="connsiteY24" fmla="*/ 4048081 h 4048081"/>
                  <a:gd name="connsiteX25" fmla="*/ 1067284 w 3912425"/>
                  <a:gd name="connsiteY25" fmla="*/ 3763907 h 4048081"/>
                  <a:gd name="connsiteX26" fmla="*/ 1067284 w 3912425"/>
                  <a:gd name="connsiteY26" fmla="*/ 2852182 h 4048081"/>
                  <a:gd name="connsiteX27" fmla="*/ 782300 w 3912425"/>
                  <a:gd name="connsiteY27" fmla="*/ 2568008 h 4048081"/>
                  <a:gd name="connsiteX28" fmla="*/ 782300 w 3912425"/>
                  <a:gd name="connsiteY28" fmla="*/ 1277385 h 4048081"/>
                  <a:gd name="connsiteX29" fmla="*/ 1067284 w 3912425"/>
                  <a:gd name="connsiteY29" fmla="*/ 993211 h 4048081"/>
                  <a:gd name="connsiteX30" fmla="*/ 3265336 w 3912425"/>
                  <a:gd name="connsiteY30" fmla="*/ 245790 h 4048081"/>
                  <a:gd name="connsiteX31" fmla="*/ 3651585 w 3912425"/>
                  <a:gd name="connsiteY31" fmla="*/ 637055 h 4048081"/>
                  <a:gd name="connsiteX32" fmla="*/ 3265336 w 3912425"/>
                  <a:gd name="connsiteY32" fmla="*/ 1028320 h 4048081"/>
                  <a:gd name="connsiteX33" fmla="*/ 2879087 w 3912425"/>
                  <a:gd name="connsiteY33" fmla="*/ 637055 h 4048081"/>
                  <a:gd name="connsiteX34" fmla="*/ 3265336 w 3912425"/>
                  <a:gd name="connsiteY34" fmla="*/ 245790 h 4048081"/>
                  <a:gd name="connsiteX35" fmla="*/ 1539747 w 3912425"/>
                  <a:gd name="connsiteY35" fmla="*/ 0 h 4048081"/>
                  <a:gd name="connsiteX36" fmla="*/ 1991208 w 3912425"/>
                  <a:gd name="connsiteY36" fmla="*/ 453969 h 4048081"/>
                  <a:gd name="connsiteX37" fmla="*/ 1539747 w 3912425"/>
                  <a:gd name="connsiteY37" fmla="*/ 907938 h 4048081"/>
                  <a:gd name="connsiteX38" fmla="*/ 1088286 w 3912425"/>
                  <a:gd name="connsiteY38" fmla="*/ 453969 h 4048081"/>
                  <a:gd name="connsiteX39" fmla="*/ 1539747 w 3912425"/>
                  <a:gd name="connsiteY39" fmla="*/ 0 h 4048081"/>
                  <a:gd name="connsiteX0" fmla="*/ 2630986 w 3687707"/>
                  <a:gd name="connsiteY0" fmla="*/ 1098549 h 4048081"/>
                  <a:gd name="connsiteX1" fmla="*/ 3450242 w 3687707"/>
                  <a:gd name="connsiteY1" fmla="*/ 1098549 h 4048081"/>
                  <a:gd name="connsiteX2" fmla="*/ 3687707 w 3687707"/>
                  <a:gd name="connsiteY2" fmla="*/ 1335514 h 4048081"/>
                  <a:gd name="connsiteX3" fmla="*/ 3687707 w 3687707"/>
                  <a:gd name="connsiteY3" fmla="*/ 2449249 h 4048081"/>
                  <a:gd name="connsiteX4" fmla="*/ 3450242 w 3687707"/>
                  <a:gd name="connsiteY4" fmla="*/ 2686214 h 4048081"/>
                  <a:gd name="connsiteX5" fmla="*/ 3450242 w 3687707"/>
                  <a:gd name="connsiteY5" fmla="*/ 3480046 h 4048081"/>
                  <a:gd name="connsiteX6" fmla="*/ 3212777 w 3687707"/>
                  <a:gd name="connsiteY6" fmla="*/ 3717011 h 4048081"/>
                  <a:gd name="connsiteX7" fmla="*/ 2856578 w 3687707"/>
                  <a:gd name="connsiteY7" fmla="*/ 3717011 h 4048081"/>
                  <a:gd name="connsiteX8" fmla="*/ 2630986 w 3687707"/>
                  <a:gd name="connsiteY8" fmla="*/ 3480046 h 4048081"/>
                  <a:gd name="connsiteX9" fmla="*/ 2630986 w 3687707"/>
                  <a:gd name="connsiteY9" fmla="*/ 2686214 h 4048081"/>
                  <a:gd name="connsiteX10" fmla="*/ 2393520 w 3687707"/>
                  <a:gd name="connsiteY10" fmla="*/ 2449249 h 4048081"/>
                  <a:gd name="connsiteX11" fmla="*/ 2393520 w 3687707"/>
                  <a:gd name="connsiteY11" fmla="*/ 1335514 h 4048081"/>
                  <a:gd name="connsiteX12" fmla="*/ 2630986 w 3687707"/>
                  <a:gd name="connsiteY12" fmla="*/ 1098549 h 4048081"/>
                  <a:gd name="connsiteX13" fmla="*/ 0 w 3687707"/>
                  <a:gd name="connsiteY13" fmla="*/ 3480046 h 4048081"/>
                  <a:gd name="connsiteX14" fmla="*/ 0 w 3687707"/>
                  <a:gd name="connsiteY14" fmla="*/ 2686214 h 4048081"/>
                  <a:gd name="connsiteX15" fmla="*/ 0 w 3687707"/>
                  <a:gd name="connsiteY15" fmla="*/ 3480046 h 4048081"/>
                  <a:gd name="connsiteX16" fmla="*/ 842566 w 3687707"/>
                  <a:gd name="connsiteY16" fmla="*/ 993211 h 4048081"/>
                  <a:gd name="connsiteX17" fmla="*/ 1792513 w 3687707"/>
                  <a:gd name="connsiteY17" fmla="*/ 993211 h 4048081"/>
                  <a:gd name="connsiteX18" fmla="*/ 2077497 w 3687707"/>
                  <a:gd name="connsiteY18" fmla="*/ 1277385 h 4048081"/>
                  <a:gd name="connsiteX19" fmla="*/ 2077497 w 3687707"/>
                  <a:gd name="connsiteY19" fmla="*/ 2568008 h 4048081"/>
                  <a:gd name="connsiteX20" fmla="*/ 1792513 w 3687707"/>
                  <a:gd name="connsiteY20" fmla="*/ 2852182 h 4048081"/>
                  <a:gd name="connsiteX21" fmla="*/ 1792513 w 3687707"/>
                  <a:gd name="connsiteY21" fmla="*/ 3763907 h 4048081"/>
                  <a:gd name="connsiteX22" fmla="*/ 1519403 w 3687707"/>
                  <a:gd name="connsiteY22" fmla="*/ 4048081 h 4048081"/>
                  <a:gd name="connsiteX23" fmla="*/ 1115676 w 3687707"/>
                  <a:gd name="connsiteY23" fmla="*/ 4048081 h 4048081"/>
                  <a:gd name="connsiteX24" fmla="*/ 842566 w 3687707"/>
                  <a:gd name="connsiteY24" fmla="*/ 3763907 h 4048081"/>
                  <a:gd name="connsiteX25" fmla="*/ 842566 w 3687707"/>
                  <a:gd name="connsiteY25" fmla="*/ 2852182 h 4048081"/>
                  <a:gd name="connsiteX26" fmla="*/ 557582 w 3687707"/>
                  <a:gd name="connsiteY26" fmla="*/ 2568008 h 4048081"/>
                  <a:gd name="connsiteX27" fmla="*/ 557582 w 3687707"/>
                  <a:gd name="connsiteY27" fmla="*/ 1277385 h 4048081"/>
                  <a:gd name="connsiteX28" fmla="*/ 842566 w 3687707"/>
                  <a:gd name="connsiteY28" fmla="*/ 993211 h 4048081"/>
                  <a:gd name="connsiteX29" fmla="*/ 3040618 w 3687707"/>
                  <a:gd name="connsiteY29" fmla="*/ 245790 h 4048081"/>
                  <a:gd name="connsiteX30" fmla="*/ 3426867 w 3687707"/>
                  <a:gd name="connsiteY30" fmla="*/ 637055 h 4048081"/>
                  <a:gd name="connsiteX31" fmla="*/ 3040618 w 3687707"/>
                  <a:gd name="connsiteY31" fmla="*/ 1028320 h 4048081"/>
                  <a:gd name="connsiteX32" fmla="*/ 2654369 w 3687707"/>
                  <a:gd name="connsiteY32" fmla="*/ 637055 h 4048081"/>
                  <a:gd name="connsiteX33" fmla="*/ 3040618 w 3687707"/>
                  <a:gd name="connsiteY33" fmla="*/ 245790 h 4048081"/>
                  <a:gd name="connsiteX34" fmla="*/ 1315029 w 3687707"/>
                  <a:gd name="connsiteY34" fmla="*/ 0 h 4048081"/>
                  <a:gd name="connsiteX35" fmla="*/ 1766490 w 3687707"/>
                  <a:gd name="connsiteY35" fmla="*/ 453969 h 4048081"/>
                  <a:gd name="connsiteX36" fmla="*/ 1315029 w 3687707"/>
                  <a:gd name="connsiteY36" fmla="*/ 907938 h 4048081"/>
                  <a:gd name="connsiteX37" fmla="*/ 863568 w 3687707"/>
                  <a:gd name="connsiteY37" fmla="*/ 453969 h 4048081"/>
                  <a:gd name="connsiteX38" fmla="*/ 1315029 w 3687707"/>
                  <a:gd name="connsiteY38" fmla="*/ 0 h 4048081"/>
                  <a:gd name="connsiteX0" fmla="*/ 2073403 w 3130124"/>
                  <a:gd name="connsiteY0" fmla="*/ 1098549 h 4048081"/>
                  <a:gd name="connsiteX1" fmla="*/ 2892659 w 3130124"/>
                  <a:gd name="connsiteY1" fmla="*/ 1098549 h 4048081"/>
                  <a:gd name="connsiteX2" fmla="*/ 3130124 w 3130124"/>
                  <a:gd name="connsiteY2" fmla="*/ 1335514 h 4048081"/>
                  <a:gd name="connsiteX3" fmla="*/ 3130124 w 3130124"/>
                  <a:gd name="connsiteY3" fmla="*/ 2449249 h 4048081"/>
                  <a:gd name="connsiteX4" fmla="*/ 2892659 w 3130124"/>
                  <a:gd name="connsiteY4" fmla="*/ 2686214 h 4048081"/>
                  <a:gd name="connsiteX5" fmla="*/ 2892659 w 3130124"/>
                  <a:gd name="connsiteY5" fmla="*/ 3480046 h 4048081"/>
                  <a:gd name="connsiteX6" fmla="*/ 2655194 w 3130124"/>
                  <a:gd name="connsiteY6" fmla="*/ 3717011 h 4048081"/>
                  <a:gd name="connsiteX7" fmla="*/ 2298995 w 3130124"/>
                  <a:gd name="connsiteY7" fmla="*/ 3717011 h 4048081"/>
                  <a:gd name="connsiteX8" fmla="*/ 2073403 w 3130124"/>
                  <a:gd name="connsiteY8" fmla="*/ 3480046 h 4048081"/>
                  <a:gd name="connsiteX9" fmla="*/ 2073403 w 3130124"/>
                  <a:gd name="connsiteY9" fmla="*/ 2686214 h 4048081"/>
                  <a:gd name="connsiteX10" fmla="*/ 1835937 w 3130124"/>
                  <a:gd name="connsiteY10" fmla="*/ 2449249 h 4048081"/>
                  <a:gd name="connsiteX11" fmla="*/ 1835937 w 3130124"/>
                  <a:gd name="connsiteY11" fmla="*/ 1335514 h 4048081"/>
                  <a:gd name="connsiteX12" fmla="*/ 2073403 w 3130124"/>
                  <a:gd name="connsiteY12" fmla="*/ 1098549 h 4048081"/>
                  <a:gd name="connsiteX13" fmla="*/ 284983 w 3130124"/>
                  <a:gd name="connsiteY13" fmla="*/ 993211 h 4048081"/>
                  <a:gd name="connsiteX14" fmla="*/ 1234930 w 3130124"/>
                  <a:gd name="connsiteY14" fmla="*/ 993211 h 4048081"/>
                  <a:gd name="connsiteX15" fmla="*/ 1519914 w 3130124"/>
                  <a:gd name="connsiteY15" fmla="*/ 1277385 h 4048081"/>
                  <a:gd name="connsiteX16" fmla="*/ 1519914 w 3130124"/>
                  <a:gd name="connsiteY16" fmla="*/ 2568008 h 4048081"/>
                  <a:gd name="connsiteX17" fmla="*/ 1234930 w 3130124"/>
                  <a:gd name="connsiteY17" fmla="*/ 2852182 h 4048081"/>
                  <a:gd name="connsiteX18" fmla="*/ 1234930 w 3130124"/>
                  <a:gd name="connsiteY18" fmla="*/ 3763907 h 4048081"/>
                  <a:gd name="connsiteX19" fmla="*/ 961820 w 3130124"/>
                  <a:gd name="connsiteY19" fmla="*/ 4048081 h 4048081"/>
                  <a:gd name="connsiteX20" fmla="*/ 558093 w 3130124"/>
                  <a:gd name="connsiteY20" fmla="*/ 4048081 h 4048081"/>
                  <a:gd name="connsiteX21" fmla="*/ 284983 w 3130124"/>
                  <a:gd name="connsiteY21" fmla="*/ 3763907 h 4048081"/>
                  <a:gd name="connsiteX22" fmla="*/ 284983 w 3130124"/>
                  <a:gd name="connsiteY22" fmla="*/ 2852182 h 4048081"/>
                  <a:gd name="connsiteX23" fmla="*/ -1 w 3130124"/>
                  <a:gd name="connsiteY23" fmla="*/ 2568008 h 4048081"/>
                  <a:gd name="connsiteX24" fmla="*/ -1 w 3130124"/>
                  <a:gd name="connsiteY24" fmla="*/ 1277385 h 4048081"/>
                  <a:gd name="connsiteX25" fmla="*/ 284983 w 3130124"/>
                  <a:gd name="connsiteY25" fmla="*/ 993211 h 4048081"/>
                  <a:gd name="connsiteX26" fmla="*/ 2483035 w 3130124"/>
                  <a:gd name="connsiteY26" fmla="*/ 245790 h 4048081"/>
                  <a:gd name="connsiteX27" fmla="*/ 2869284 w 3130124"/>
                  <a:gd name="connsiteY27" fmla="*/ 637055 h 4048081"/>
                  <a:gd name="connsiteX28" fmla="*/ 2483035 w 3130124"/>
                  <a:gd name="connsiteY28" fmla="*/ 1028320 h 4048081"/>
                  <a:gd name="connsiteX29" fmla="*/ 2096786 w 3130124"/>
                  <a:gd name="connsiteY29" fmla="*/ 637055 h 4048081"/>
                  <a:gd name="connsiteX30" fmla="*/ 2483035 w 3130124"/>
                  <a:gd name="connsiteY30" fmla="*/ 245790 h 4048081"/>
                  <a:gd name="connsiteX31" fmla="*/ 757446 w 3130124"/>
                  <a:gd name="connsiteY31" fmla="*/ 0 h 4048081"/>
                  <a:gd name="connsiteX32" fmla="*/ 1208907 w 3130124"/>
                  <a:gd name="connsiteY32" fmla="*/ 453969 h 4048081"/>
                  <a:gd name="connsiteX33" fmla="*/ 757446 w 3130124"/>
                  <a:gd name="connsiteY33" fmla="*/ 907938 h 4048081"/>
                  <a:gd name="connsiteX34" fmla="*/ 305985 w 3130124"/>
                  <a:gd name="connsiteY34" fmla="*/ 453969 h 4048081"/>
                  <a:gd name="connsiteX35" fmla="*/ 757446 w 3130124"/>
                  <a:gd name="connsiteY35" fmla="*/ 0 h 4048081"/>
                  <a:gd name="connsiteX0" fmla="*/ 2073403 w 3130124"/>
                  <a:gd name="connsiteY0" fmla="*/ 1098549 h 4048081"/>
                  <a:gd name="connsiteX1" fmla="*/ 2892659 w 3130124"/>
                  <a:gd name="connsiteY1" fmla="*/ 1098549 h 4048081"/>
                  <a:gd name="connsiteX2" fmla="*/ 3130124 w 3130124"/>
                  <a:gd name="connsiteY2" fmla="*/ 1335514 h 4048081"/>
                  <a:gd name="connsiteX3" fmla="*/ 3130124 w 3130124"/>
                  <a:gd name="connsiteY3" fmla="*/ 2449249 h 4048081"/>
                  <a:gd name="connsiteX4" fmla="*/ 2892659 w 3130124"/>
                  <a:gd name="connsiteY4" fmla="*/ 2686214 h 4048081"/>
                  <a:gd name="connsiteX5" fmla="*/ 2892659 w 3130124"/>
                  <a:gd name="connsiteY5" fmla="*/ 3480046 h 4048081"/>
                  <a:gd name="connsiteX6" fmla="*/ 2655194 w 3130124"/>
                  <a:gd name="connsiteY6" fmla="*/ 3717011 h 4048081"/>
                  <a:gd name="connsiteX7" fmla="*/ 2298995 w 3130124"/>
                  <a:gd name="connsiteY7" fmla="*/ 3717011 h 4048081"/>
                  <a:gd name="connsiteX8" fmla="*/ 2073403 w 3130124"/>
                  <a:gd name="connsiteY8" fmla="*/ 3480046 h 4048081"/>
                  <a:gd name="connsiteX9" fmla="*/ 2073403 w 3130124"/>
                  <a:gd name="connsiteY9" fmla="*/ 2686214 h 4048081"/>
                  <a:gd name="connsiteX10" fmla="*/ 1835937 w 3130124"/>
                  <a:gd name="connsiteY10" fmla="*/ 2449249 h 4048081"/>
                  <a:gd name="connsiteX11" fmla="*/ 1835937 w 3130124"/>
                  <a:gd name="connsiteY11" fmla="*/ 1335514 h 4048081"/>
                  <a:gd name="connsiteX12" fmla="*/ 2073403 w 3130124"/>
                  <a:gd name="connsiteY12" fmla="*/ 1098549 h 4048081"/>
                  <a:gd name="connsiteX13" fmla="*/ 284983 w 3130124"/>
                  <a:gd name="connsiteY13" fmla="*/ 993211 h 4048081"/>
                  <a:gd name="connsiteX14" fmla="*/ 1234930 w 3130124"/>
                  <a:gd name="connsiteY14" fmla="*/ 993211 h 4048081"/>
                  <a:gd name="connsiteX15" fmla="*/ 1519914 w 3130124"/>
                  <a:gd name="connsiteY15" fmla="*/ 1277385 h 4048081"/>
                  <a:gd name="connsiteX16" fmla="*/ 1519914 w 3130124"/>
                  <a:gd name="connsiteY16" fmla="*/ 2568008 h 4048081"/>
                  <a:gd name="connsiteX17" fmla="*/ 1234930 w 3130124"/>
                  <a:gd name="connsiteY17" fmla="*/ 2852182 h 4048081"/>
                  <a:gd name="connsiteX18" fmla="*/ 1234930 w 3130124"/>
                  <a:gd name="connsiteY18" fmla="*/ 3763907 h 4048081"/>
                  <a:gd name="connsiteX19" fmla="*/ 961820 w 3130124"/>
                  <a:gd name="connsiteY19" fmla="*/ 4048081 h 4048081"/>
                  <a:gd name="connsiteX20" fmla="*/ 558093 w 3130124"/>
                  <a:gd name="connsiteY20" fmla="*/ 4048081 h 4048081"/>
                  <a:gd name="connsiteX21" fmla="*/ 284983 w 3130124"/>
                  <a:gd name="connsiteY21" fmla="*/ 3763907 h 4048081"/>
                  <a:gd name="connsiteX22" fmla="*/ 284983 w 3130124"/>
                  <a:gd name="connsiteY22" fmla="*/ 2852182 h 4048081"/>
                  <a:gd name="connsiteX23" fmla="*/ -1 w 3130124"/>
                  <a:gd name="connsiteY23" fmla="*/ 2568008 h 4048081"/>
                  <a:gd name="connsiteX24" fmla="*/ -1 w 3130124"/>
                  <a:gd name="connsiteY24" fmla="*/ 1277385 h 4048081"/>
                  <a:gd name="connsiteX25" fmla="*/ 284983 w 3130124"/>
                  <a:gd name="connsiteY25" fmla="*/ 993211 h 4048081"/>
                  <a:gd name="connsiteX26" fmla="*/ 2096786 w 3130124"/>
                  <a:gd name="connsiteY26" fmla="*/ 637055 h 4048081"/>
                  <a:gd name="connsiteX27" fmla="*/ 2869284 w 3130124"/>
                  <a:gd name="connsiteY27" fmla="*/ 637055 h 4048081"/>
                  <a:gd name="connsiteX28" fmla="*/ 2483035 w 3130124"/>
                  <a:gd name="connsiteY28" fmla="*/ 1028320 h 4048081"/>
                  <a:gd name="connsiteX29" fmla="*/ 2096786 w 3130124"/>
                  <a:gd name="connsiteY29" fmla="*/ 637055 h 4048081"/>
                  <a:gd name="connsiteX30" fmla="*/ 757446 w 3130124"/>
                  <a:gd name="connsiteY30" fmla="*/ 0 h 4048081"/>
                  <a:gd name="connsiteX31" fmla="*/ 1208907 w 3130124"/>
                  <a:gd name="connsiteY31" fmla="*/ 453969 h 4048081"/>
                  <a:gd name="connsiteX32" fmla="*/ 757446 w 3130124"/>
                  <a:gd name="connsiteY32" fmla="*/ 907938 h 4048081"/>
                  <a:gd name="connsiteX33" fmla="*/ 305985 w 3130124"/>
                  <a:gd name="connsiteY33" fmla="*/ 453969 h 4048081"/>
                  <a:gd name="connsiteX34" fmla="*/ 757446 w 3130124"/>
                  <a:gd name="connsiteY34" fmla="*/ 0 h 4048081"/>
                  <a:gd name="connsiteX0" fmla="*/ 2073403 w 3130124"/>
                  <a:gd name="connsiteY0" fmla="*/ 1098549 h 4048081"/>
                  <a:gd name="connsiteX1" fmla="*/ 2892659 w 3130124"/>
                  <a:gd name="connsiteY1" fmla="*/ 1098549 h 4048081"/>
                  <a:gd name="connsiteX2" fmla="*/ 3130124 w 3130124"/>
                  <a:gd name="connsiteY2" fmla="*/ 1335514 h 4048081"/>
                  <a:gd name="connsiteX3" fmla="*/ 3130124 w 3130124"/>
                  <a:gd name="connsiteY3" fmla="*/ 2449249 h 4048081"/>
                  <a:gd name="connsiteX4" fmla="*/ 2892659 w 3130124"/>
                  <a:gd name="connsiteY4" fmla="*/ 2686214 h 4048081"/>
                  <a:gd name="connsiteX5" fmla="*/ 2892659 w 3130124"/>
                  <a:gd name="connsiteY5" fmla="*/ 3480046 h 4048081"/>
                  <a:gd name="connsiteX6" fmla="*/ 2655194 w 3130124"/>
                  <a:gd name="connsiteY6" fmla="*/ 3717011 h 4048081"/>
                  <a:gd name="connsiteX7" fmla="*/ 2298995 w 3130124"/>
                  <a:gd name="connsiteY7" fmla="*/ 3717011 h 4048081"/>
                  <a:gd name="connsiteX8" fmla="*/ 2073403 w 3130124"/>
                  <a:gd name="connsiteY8" fmla="*/ 3480046 h 4048081"/>
                  <a:gd name="connsiteX9" fmla="*/ 2073403 w 3130124"/>
                  <a:gd name="connsiteY9" fmla="*/ 2686214 h 4048081"/>
                  <a:gd name="connsiteX10" fmla="*/ 1835937 w 3130124"/>
                  <a:gd name="connsiteY10" fmla="*/ 2449249 h 4048081"/>
                  <a:gd name="connsiteX11" fmla="*/ 1835937 w 3130124"/>
                  <a:gd name="connsiteY11" fmla="*/ 1335514 h 4048081"/>
                  <a:gd name="connsiteX12" fmla="*/ 2073403 w 3130124"/>
                  <a:gd name="connsiteY12" fmla="*/ 1098549 h 4048081"/>
                  <a:gd name="connsiteX13" fmla="*/ 284983 w 3130124"/>
                  <a:gd name="connsiteY13" fmla="*/ 993211 h 4048081"/>
                  <a:gd name="connsiteX14" fmla="*/ 1234930 w 3130124"/>
                  <a:gd name="connsiteY14" fmla="*/ 993211 h 4048081"/>
                  <a:gd name="connsiteX15" fmla="*/ 1519914 w 3130124"/>
                  <a:gd name="connsiteY15" fmla="*/ 1277385 h 4048081"/>
                  <a:gd name="connsiteX16" fmla="*/ 1519914 w 3130124"/>
                  <a:gd name="connsiteY16" fmla="*/ 2568008 h 4048081"/>
                  <a:gd name="connsiteX17" fmla="*/ 1234930 w 3130124"/>
                  <a:gd name="connsiteY17" fmla="*/ 2852182 h 4048081"/>
                  <a:gd name="connsiteX18" fmla="*/ 1234930 w 3130124"/>
                  <a:gd name="connsiteY18" fmla="*/ 3763907 h 4048081"/>
                  <a:gd name="connsiteX19" fmla="*/ 961820 w 3130124"/>
                  <a:gd name="connsiteY19" fmla="*/ 4048081 h 4048081"/>
                  <a:gd name="connsiteX20" fmla="*/ 558093 w 3130124"/>
                  <a:gd name="connsiteY20" fmla="*/ 4048081 h 4048081"/>
                  <a:gd name="connsiteX21" fmla="*/ 284983 w 3130124"/>
                  <a:gd name="connsiteY21" fmla="*/ 3763907 h 4048081"/>
                  <a:gd name="connsiteX22" fmla="*/ 284983 w 3130124"/>
                  <a:gd name="connsiteY22" fmla="*/ 2852182 h 4048081"/>
                  <a:gd name="connsiteX23" fmla="*/ -1 w 3130124"/>
                  <a:gd name="connsiteY23" fmla="*/ 2568008 h 4048081"/>
                  <a:gd name="connsiteX24" fmla="*/ -1 w 3130124"/>
                  <a:gd name="connsiteY24" fmla="*/ 1277385 h 4048081"/>
                  <a:gd name="connsiteX25" fmla="*/ 284983 w 3130124"/>
                  <a:gd name="connsiteY25" fmla="*/ 993211 h 4048081"/>
                  <a:gd name="connsiteX26" fmla="*/ 2096786 w 3130124"/>
                  <a:gd name="connsiteY26" fmla="*/ 637055 h 4048081"/>
                  <a:gd name="connsiteX27" fmla="*/ 2483035 w 3130124"/>
                  <a:gd name="connsiteY27" fmla="*/ 1028320 h 4048081"/>
                  <a:gd name="connsiteX28" fmla="*/ 2096786 w 3130124"/>
                  <a:gd name="connsiteY28" fmla="*/ 637055 h 4048081"/>
                  <a:gd name="connsiteX29" fmla="*/ 757446 w 3130124"/>
                  <a:gd name="connsiteY29" fmla="*/ 0 h 4048081"/>
                  <a:gd name="connsiteX30" fmla="*/ 1208907 w 3130124"/>
                  <a:gd name="connsiteY30" fmla="*/ 453969 h 4048081"/>
                  <a:gd name="connsiteX31" fmla="*/ 757446 w 3130124"/>
                  <a:gd name="connsiteY31" fmla="*/ 907938 h 4048081"/>
                  <a:gd name="connsiteX32" fmla="*/ 305985 w 3130124"/>
                  <a:gd name="connsiteY32" fmla="*/ 453969 h 4048081"/>
                  <a:gd name="connsiteX33" fmla="*/ 757446 w 3130124"/>
                  <a:gd name="connsiteY33" fmla="*/ 0 h 4048081"/>
                  <a:gd name="connsiteX0" fmla="*/ 2073403 w 3130124"/>
                  <a:gd name="connsiteY0" fmla="*/ 1098549 h 4048081"/>
                  <a:gd name="connsiteX1" fmla="*/ 2892659 w 3130124"/>
                  <a:gd name="connsiteY1" fmla="*/ 1098549 h 4048081"/>
                  <a:gd name="connsiteX2" fmla="*/ 3130124 w 3130124"/>
                  <a:gd name="connsiteY2" fmla="*/ 1335514 h 4048081"/>
                  <a:gd name="connsiteX3" fmla="*/ 3130124 w 3130124"/>
                  <a:gd name="connsiteY3" fmla="*/ 2449249 h 4048081"/>
                  <a:gd name="connsiteX4" fmla="*/ 2892659 w 3130124"/>
                  <a:gd name="connsiteY4" fmla="*/ 2686214 h 4048081"/>
                  <a:gd name="connsiteX5" fmla="*/ 2892659 w 3130124"/>
                  <a:gd name="connsiteY5" fmla="*/ 3480046 h 4048081"/>
                  <a:gd name="connsiteX6" fmla="*/ 2655194 w 3130124"/>
                  <a:gd name="connsiteY6" fmla="*/ 3717011 h 4048081"/>
                  <a:gd name="connsiteX7" fmla="*/ 2298995 w 3130124"/>
                  <a:gd name="connsiteY7" fmla="*/ 3717011 h 4048081"/>
                  <a:gd name="connsiteX8" fmla="*/ 2073403 w 3130124"/>
                  <a:gd name="connsiteY8" fmla="*/ 3480046 h 4048081"/>
                  <a:gd name="connsiteX9" fmla="*/ 2073403 w 3130124"/>
                  <a:gd name="connsiteY9" fmla="*/ 2686214 h 4048081"/>
                  <a:gd name="connsiteX10" fmla="*/ 1835937 w 3130124"/>
                  <a:gd name="connsiteY10" fmla="*/ 2449249 h 4048081"/>
                  <a:gd name="connsiteX11" fmla="*/ 1835937 w 3130124"/>
                  <a:gd name="connsiteY11" fmla="*/ 1335514 h 4048081"/>
                  <a:gd name="connsiteX12" fmla="*/ 2073403 w 3130124"/>
                  <a:gd name="connsiteY12" fmla="*/ 1098549 h 4048081"/>
                  <a:gd name="connsiteX13" fmla="*/ 284983 w 3130124"/>
                  <a:gd name="connsiteY13" fmla="*/ 993211 h 4048081"/>
                  <a:gd name="connsiteX14" fmla="*/ 1234930 w 3130124"/>
                  <a:gd name="connsiteY14" fmla="*/ 993211 h 4048081"/>
                  <a:gd name="connsiteX15" fmla="*/ 1519914 w 3130124"/>
                  <a:gd name="connsiteY15" fmla="*/ 1277385 h 4048081"/>
                  <a:gd name="connsiteX16" fmla="*/ 1519914 w 3130124"/>
                  <a:gd name="connsiteY16" fmla="*/ 2568008 h 4048081"/>
                  <a:gd name="connsiteX17" fmla="*/ 1234930 w 3130124"/>
                  <a:gd name="connsiteY17" fmla="*/ 2852182 h 4048081"/>
                  <a:gd name="connsiteX18" fmla="*/ 1234930 w 3130124"/>
                  <a:gd name="connsiteY18" fmla="*/ 3763907 h 4048081"/>
                  <a:gd name="connsiteX19" fmla="*/ 961820 w 3130124"/>
                  <a:gd name="connsiteY19" fmla="*/ 4048081 h 4048081"/>
                  <a:gd name="connsiteX20" fmla="*/ 558093 w 3130124"/>
                  <a:gd name="connsiteY20" fmla="*/ 4048081 h 4048081"/>
                  <a:gd name="connsiteX21" fmla="*/ 284983 w 3130124"/>
                  <a:gd name="connsiteY21" fmla="*/ 3763907 h 4048081"/>
                  <a:gd name="connsiteX22" fmla="*/ 284983 w 3130124"/>
                  <a:gd name="connsiteY22" fmla="*/ 2852182 h 4048081"/>
                  <a:gd name="connsiteX23" fmla="*/ -1 w 3130124"/>
                  <a:gd name="connsiteY23" fmla="*/ 2568008 h 4048081"/>
                  <a:gd name="connsiteX24" fmla="*/ -1 w 3130124"/>
                  <a:gd name="connsiteY24" fmla="*/ 1277385 h 4048081"/>
                  <a:gd name="connsiteX25" fmla="*/ 284983 w 3130124"/>
                  <a:gd name="connsiteY25" fmla="*/ 993211 h 4048081"/>
                  <a:gd name="connsiteX26" fmla="*/ 757446 w 3130124"/>
                  <a:gd name="connsiteY26" fmla="*/ 0 h 4048081"/>
                  <a:gd name="connsiteX27" fmla="*/ 1208907 w 3130124"/>
                  <a:gd name="connsiteY27" fmla="*/ 453969 h 4048081"/>
                  <a:gd name="connsiteX28" fmla="*/ 757446 w 3130124"/>
                  <a:gd name="connsiteY28" fmla="*/ 907938 h 4048081"/>
                  <a:gd name="connsiteX29" fmla="*/ 305985 w 3130124"/>
                  <a:gd name="connsiteY29" fmla="*/ 453969 h 4048081"/>
                  <a:gd name="connsiteX30" fmla="*/ 757446 w 3130124"/>
                  <a:gd name="connsiteY30" fmla="*/ 0 h 4048081"/>
                  <a:gd name="connsiteX0" fmla="*/ 2073403 w 3130124"/>
                  <a:gd name="connsiteY0" fmla="*/ 1098549 h 4048081"/>
                  <a:gd name="connsiteX1" fmla="*/ 3130124 w 3130124"/>
                  <a:gd name="connsiteY1" fmla="*/ 1335514 h 4048081"/>
                  <a:gd name="connsiteX2" fmla="*/ 3130124 w 3130124"/>
                  <a:gd name="connsiteY2" fmla="*/ 2449249 h 4048081"/>
                  <a:gd name="connsiteX3" fmla="*/ 2892659 w 3130124"/>
                  <a:gd name="connsiteY3" fmla="*/ 2686214 h 4048081"/>
                  <a:gd name="connsiteX4" fmla="*/ 2892659 w 3130124"/>
                  <a:gd name="connsiteY4" fmla="*/ 3480046 h 4048081"/>
                  <a:gd name="connsiteX5" fmla="*/ 2655194 w 3130124"/>
                  <a:gd name="connsiteY5" fmla="*/ 3717011 h 4048081"/>
                  <a:gd name="connsiteX6" fmla="*/ 2298995 w 3130124"/>
                  <a:gd name="connsiteY6" fmla="*/ 3717011 h 4048081"/>
                  <a:gd name="connsiteX7" fmla="*/ 2073403 w 3130124"/>
                  <a:gd name="connsiteY7" fmla="*/ 3480046 h 4048081"/>
                  <a:gd name="connsiteX8" fmla="*/ 2073403 w 3130124"/>
                  <a:gd name="connsiteY8" fmla="*/ 2686214 h 4048081"/>
                  <a:gd name="connsiteX9" fmla="*/ 1835937 w 3130124"/>
                  <a:gd name="connsiteY9" fmla="*/ 2449249 h 4048081"/>
                  <a:gd name="connsiteX10" fmla="*/ 1835937 w 3130124"/>
                  <a:gd name="connsiteY10" fmla="*/ 1335514 h 4048081"/>
                  <a:gd name="connsiteX11" fmla="*/ 2073403 w 3130124"/>
                  <a:gd name="connsiteY11" fmla="*/ 1098549 h 4048081"/>
                  <a:gd name="connsiteX12" fmla="*/ 284983 w 3130124"/>
                  <a:gd name="connsiteY12" fmla="*/ 993211 h 4048081"/>
                  <a:gd name="connsiteX13" fmla="*/ 1234930 w 3130124"/>
                  <a:gd name="connsiteY13" fmla="*/ 993211 h 4048081"/>
                  <a:gd name="connsiteX14" fmla="*/ 1519914 w 3130124"/>
                  <a:gd name="connsiteY14" fmla="*/ 1277385 h 4048081"/>
                  <a:gd name="connsiteX15" fmla="*/ 1519914 w 3130124"/>
                  <a:gd name="connsiteY15" fmla="*/ 2568008 h 4048081"/>
                  <a:gd name="connsiteX16" fmla="*/ 1234930 w 3130124"/>
                  <a:gd name="connsiteY16" fmla="*/ 2852182 h 4048081"/>
                  <a:gd name="connsiteX17" fmla="*/ 1234930 w 3130124"/>
                  <a:gd name="connsiteY17" fmla="*/ 3763907 h 4048081"/>
                  <a:gd name="connsiteX18" fmla="*/ 961820 w 3130124"/>
                  <a:gd name="connsiteY18" fmla="*/ 4048081 h 4048081"/>
                  <a:gd name="connsiteX19" fmla="*/ 558093 w 3130124"/>
                  <a:gd name="connsiteY19" fmla="*/ 4048081 h 4048081"/>
                  <a:gd name="connsiteX20" fmla="*/ 284983 w 3130124"/>
                  <a:gd name="connsiteY20" fmla="*/ 3763907 h 4048081"/>
                  <a:gd name="connsiteX21" fmla="*/ 284983 w 3130124"/>
                  <a:gd name="connsiteY21" fmla="*/ 2852182 h 4048081"/>
                  <a:gd name="connsiteX22" fmla="*/ -1 w 3130124"/>
                  <a:gd name="connsiteY22" fmla="*/ 2568008 h 4048081"/>
                  <a:gd name="connsiteX23" fmla="*/ -1 w 3130124"/>
                  <a:gd name="connsiteY23" fmla="*/ 1277385 h 4048081"/>
                  <a:gd name="connsiteX24" fmla="*/ 284983 w 3130124"/>
                  <a:gd name="connsiteY24" fmla="*/ 993211 h 4048081"/>
                  <a:gd name="connsiteX25" fmla="*/ 757446 w 3130124"/>
                  <a:gd name="connsiteY25" fmla="*/ 0 h 4048081"/>
                  <a:gd name="connsiteX26" fmla="*/ 1208907 w 3130124"/>
                  <a:gd name="connsiteY26" fmla="*/ 453969 h 4048081"/>
                  <a:gd name="connsiteX27" fmla="*/ 757446 w 3130124"/>
                  <a:gd name="connsiteY27" fmla="*/ 907938 h 4048081"/>
                  <a:gd name="connsiteX28" fmla="*/ 305985 w 3130124"/>
                  <a:gd name="connsiteY28" fmla="*/ 453969 h 4048081"/>
                  <a:gd name="connsiteX29" fmla="*/ 757446 w 3130124"/>
                  <a:gd name="connsiteY29" fmla="*/ 0 h 4048081"/>
                  <a:gd name="connsiteX0" fmla="*/ 2073403 w 3130124"/>
                  <a:gd name="connsiteY0" fmla="*/ 1098549 h 4048081"/>
                  <a:gd name="connsiteX1" fmla="*/ 3130124 w 3130124"/>
                  <a:gd name="connsiteY1" fmla="*/ 2449249 h 4048081"/>
                  <a:gd name="connsiteX2" fmla="*/ 2892659 w 3130124"/>
                  <a:gd name="connsiteY2" fmla="*/ 2686214 h 4048081"/>
                  <a:gd name="connsiteX3" fmla="*/ 2892659 w 3130124"/>
                  <a:gd name="connsiteY3" fmla="*/ 3480046 h 4048081"/>
                  <a:gd name="connsiteX4" fmla="*/ 2655194 w 3130124"/>
                  <a:gd name="connsiteY4" fmla="*/ 3717011 h 4048081"/>
                  <a:gd name="connsiteX5" fmla="*/ 2298995 w 3130124"/>
                  <a:gd name="connsiteY5" fmla="*/ 3717011 h 4048081"/>
                  <a:gd name="connsiteX6" fmla="*/ 2073403 w 3130124"/>
                  <a:gd name="connsiteY6" fmla="*/ 3480046 h 4048081"/>
                  <a:gd name="connsiteX7" fmla="*/ 2073403 w 3130124"/>
                  <a:gd name="connsiteY7" fmla="*/ 2686214 h 4048081"/>
                  <a:gd name="connsiteX8" fmla="*/ 1835937 w 3130124"/>
                  <a:gd name="connsiteY8" fmla="*/ 2449249 h 4048081"/>
                  <a:gd name="connsiteX9" fmla="*/ 1835937 w 3130124"/>
                  <a:gd name="connsiteY9" fmla="*/ 1335514 h 4048081"/>
                  <a:gd name="connsiteX10" fmla="*/ 2073403 w 3130124"/>
                  <a:gd name="connsiteY10" fmla="*/ 1098549 h 4048081"/>
                  <a:gd name="connsiteX11" fmla="*/ 284983 w 3130124"/>
                  <a:gd name="connsiteY11" fmla="*/ 993211 h 4048081"/>
                  <a:gd name="connsiteX12" fmla="*/ 1234930 w 3130124"/>
                  <a:gd name="connsiteY12" fmla="*/ 993211 h 4048081"/>
                  <a:gd name="connsiteX13" fmla="*/ 1519914 w 3130124"/>
                  <a:gd name="connsiteY13" fmla="*/ 1277385 h 4048081"/>
                  <a:gd name="connsiteX14" fmla="*/ 1519914 w 3130124"/>
                  <a:gd name="connsiteY14" fmla="*/ 2568008 h 4048081"/>
                  <a:gd name="connsiteX15" fmla="*/ 1234930 w 3130124"/>
                  <a:gd name="connsiteY15" fmla="*/ 2852182 h 4048081"/>
                  <a:gd name="connsiteX16" fmla="*/ 1234930 w 3130124"/>
                  <a:gd name="connsiteY16" fmla="*/ 3763907 h 4048081"/>
                  <a:gd name="connsiteX17" fmla="*/ 961820 w 3130124"/>
                  <a:gd name="connsiteY17" fmla="*/ 4048081 h 4048081"/>
                  <a:gd name="connsiteX18" fmla="*/ 558093 w 3130124"/>
                  <a:gd name="connsiteY18" fmla="*/ 4048081 h 4048081"/>
                  <a:gd name="connsiteX19" fmla="*/ 284983 w 3130124"/>
                  <a:gd name="connsiteY19" fmla="*/ 3763907 h 4048081"/>
                  <a:gd name="connsiteX20" fmla="*/ 284983 w 3130124"/>
                  <a:gd name="connsiteY20" fmla="*/ 2852182 h 4048081"/>
                  <a:gd name="connsiteX21" fmla="*/ -1 w 3130124"/>
                  <a:gd name="connsiteY21" fmla="*/ 2568008 h 4048081"/>
                  <a:gd name="connsiteX22" fmla="*/ -1 w 3130124"/>
                  <a:gd name="connsiteY22" fmla="*/ 1277385 h 4048081"/>
                  <a:gd name="connsiteX23" fmla="*/ 284983 w 3130124"/>
                  <a:gd name="connsiteY23" fmla="*/ 993211 h 4048081"/>
                  <a:gd name="connsiteX24" fmla="*/ 757446 w 3130124"/>
                  <a:gd name="connsiteY24" fmla="*/ 0 h 4048081"/>
                  <a:gd name="connsiteX25" fmla="*/ 1208907 w 3130124"/>
                  <a:gd name="connsiteY25" fmla="*/ 453969 h 4048081"/>
                  <a:gd name="connsiteX26" fmla="*/ 757446 w 3130124"/>
                  <a:gd name="connsiteY26" fmla="*/ 907938 h 4048081"/>
                  <a:gd name="connsiteX27" fmla="*/ 305985 w 3130124"/>
                  <a:gd name="connsiteY27" fmla="*/ 453969 h 4048081"/>
                  <a:gd name="connsiteX28" fmla="*/ 757446 w 3130124"/>
                  <a:gd name="connsiteY28" fmla="*/ 0 h 4048081"/>
                  <a:gd name="connsiteX0" fmla="*/ 1835937 w 3186245"/>
                  <a:gd name="connsiteY0" fmla="*/ 1335514 h 4048081"/>
                  <a:gd name="connsiteX1" fmla="*/ 3130124 w 3186245"/>
                  <a:gd name="connsiteY1" fmla="*/ 2449249 h 4048081"/>
                  <a:gd name="connsiteX2" fmla="*/ 2892659 w 3186245"/>
                  <a:gd name="connsiteY2" fmla="*/ 2686214 h 4048081"/>
                  <a:gd name="connsiteX3" fmla="*/ 2892659 w 3186245"/>
                  <a:gd name="connsiteY3" fmla="*/ 3480046 h 4048081"/>
                  <a:gd name="connsiteX4" fmla="*/ 2655194 w 3186245"/>
                  <a:gd name="connsiteY4" fmla="*/ 3717011 h 4048081"/>
                  <a:gd name="connsiteX5" fmla="*/ 2298995 w 3186245"/>
                  <a:gd name="connsiteY5" fmla="*/ 3717011 h 4048081"/>
                  <a:gd name="connsiteX6" fmla="*/ 2073403 w 3186245"/>
                  <a:gd name="connsiteY6" fmla="*/ 3480046 h 4048081"/>
                  <a:gd name="connsiteX7" fmla="*/ 2073403 w 3186245"/>
                  <a:gd name="connsiteY7" fmla="*/ 2686214 h 4048081"/>
                  <a:gd name="connsiteX8" fmla="*/ 1835937 w 3186245"/>
                  <a:gd name="connsiteY8" fmla="*/ 2449249 h 4048081"/>
                  <a:gd name="connsiteX9" fmla="*/ 1835937 w 3186245"/>
                  <a:gd name="connsiteY9" fmla="*/ 1335514 h 4048081"/>
                  <a:gd name="connsiteX10" fmla="*/ 284983 w 3186245"/>
                  <a:gd name="connsiteY10" fmla="*/ 993211 h 4048081"/>
                  <a:gd name="connsiteX11" fmla="*/ 1234930 w 3186245"/>
                  <a:gd name="connsiteY11" fmla="*/ 993211 h 4048081"/>
                  <a:gd name="connsiteX12" fmla="*/ 1519914 w 3186245"/>
                  <a:gd name="connsiteY12" fmla="*/ 1277385 h 4048081"/>
                  <a:gd name="connsiteX13" fmla="*/ 1519914 w 3186245"/>
                  <a:gd name="connsiteY13" fmla="*/ 2568008 h 4048081"/>
                  <a:gd name="connsiteX14" fmla="*/ 1234930 w 3186245"/>
                  <a:gd name="connsiteY14" fmla="*/ 2852182 h 4048081"/>
                  <a:gd name="connsiteX15" fmla="*/ 1234930 w 3186245"/>
                  <a:gd name="connsiteY15" fmla="*/ 3763907 h 4048081"/>
                  <a:gd name="connsiteX16" fmla="*/ 961820 w 3186245"/>
                  <a:gd name="connsiteY16" fmla="*/ 4048081 h 4048081"/>
                  <a:gd name="connsiteX17" fmla="*/ 558093 w 3186245"/>
                  <a:gd name="connsiteY17" fmla="*/ 4048081 h 4048081"/>
                  <a:gd name="connsiteX18" fmla="*/ 284983 w 3186245"/>
                  <a:gd name="connsiteY18" fmla="*/ 3763907 h 4048081"/>
                  <a:gd name="connsiteX19" fmla="*/ 284983 w 3186245"/>
                  <a:gd name="connsiteY19" fmla="*/ 2852182 h 4048081"/>
                  <a:gd name="connsiteX20" fmla="*/ -1 w 3186245"/>
                  <a:gd name="connsiteY20" fmla="*/ 2568008 h 4048081"/>
                  <a:gd name="connsiteX21" fmla="*/ -1 w 3186245"/>
                  <a:gd name="connsiteY21" fmla="*/ 1277385 h 4048081"/>
                  <a:gd name="connsiteX22" fmla="*/ 284983 w 3186245"/>
                  <a:gd name="connsiteY22" fmla="*/ 993211 h 4048081"/>
                  <a:gd name="connsiteX23" fmla="*/ 757446 w 3186245"/>
                  <a:gd name="connsiteY23" fmla="*/ 0 h 4048081"/>
                  <a:gd name="connsiteX24" fmla="*/ 1208907 w 3186245"/>
                  <a:gd name="connsiteY24" fmla="*/ 453969 h 4048081"/>
                  <a:gd name="connsiteX25" fmla="*/ 757446 w 3186245"/>
                  <a:gd name="connsiteY25" fmla="*/ 907938 h 4048081"/>
                  <a:gd name="connsiteX26" fmla="*/ 305985 w 3186245"/>
                  <a:gd name="connsiteY26" fmla="*/ 453969 h 4048081"/>
                  <a:gd name="connsiteX27" fmla="*/ 757446 w 3186245"/>
                  <a:gd name="connsiteY27" fmla="*/ 0 h 4048081"/>
                  <a:gd name="connsiteX0" fmla="*/ 1835937 w 3186245"/>
                  <a:gd name="connsiteY0" fmla="*/ 1335514 h 4048081"/>
                  <a:gd name="connsiteX1" fmla="*/ 3130124 w 3186245"/>
                  <a:gd name="connsiteY1" fmla="*/ 2449249 h 4048081"/>
                  <a:gd name="connsiteX2" fmla="*/ 2892659 w 3186245"/>
                  <a:gd name="connsiteY2" fmla="*/ 2686214 h 4048081"/>
                  <a:gd name="connsiteX3" fmla="*/ 2892659 w 3186245"/>
                  <a:gd name="connsiteY3" fmla="*/ 3480046 h 4048081"/>
                  <a:gd name="connsiteX4" fmla="*/ 2655194 w 3186245"/>
                  <a:gd name="connsiteY4" fmla="*/ 3717011 h 4048081"/>
                  <a:gd name="connsiteX5" fmla="*/ 2298995 w 3186245"/>
                  <a:gd name="connsiteY5" fmla="*/ 3717011 h 4048081"/>
                  <a:gd name="connsiteX6" fmla="*/ 2073403 w 3186245"/>
                  <a:gd name="connsiteY6" fmla="*/ 3480046 h 4048081"/>
                  <a:gd name="connsiteX7" fmla="*/ 2073403 w 3186245"/>
                  <a:gd name="connsiteY7" fmla="*/ 2686214 h 4048081"/>
                  <a:gd name="connsiteX8" fmla="*/ 1835937 w 3186245"/>
                  <a:gd name="connsiteY8" fmla="*/ 2449249 h 4048081"/>
                  <a:gd name="connsiteX9" fmla="*/ 1835937 w 3186245"/>
                  <a:gd name="connsiteY9" fmla="*/ 1335514 h 4048081"/>
                  <a:gd name="connsiteX10" fmla="*/ 284983 w 3186245"/>
                  <a:gd name="connsiteY10" fmla="*/ 993211 h 4048081"/>
                  <a:gd name="connsiteX11" fmla="*/ 1234930 w 3186245"/>
                  <a:gd name="connsiteY11" fmla="*/ 993211 h 4048081"/>
                  <a:gd name="connsiteX12" fmla="*/ 1519914 w 3186245"/>
                  <a:gd name="connsiteY12" fmla="*/ 1277385 h 4048081"/>
                  <a:gd name="connsiteX13" fmla="*/ 1519914 w 3186245"/>
                  <a:gd name="connsiteY13" fmla="*/ 2568008 h 4048081"/>
                  <a:gd name="connsiteX14" fmla="*/ 1234930 w 3186245"/>
                  <a:gd name="connsiteY14" fmla="*/ 2852182 h 4048081"/>
                  <a:gd name="connsiteX15" fmla="*/ 1234930 w 3186245"/>
                  <a:gd name="connsiteY15" fmla="*/ 3763907 h 4048081"/>
                  <a:gd name="connsiteX16" fmla="*/ 961820 w 3186245"/>
                  <a:gd name="connsiteY16" fmla="*/ 4048081 h 4048081"/>
                  <a:gd name="connsiteX17" fmla="*/ 558093 w 3186245"/>
                  <a:gd name="connsiteY17" fmla="*/ 4048081 h 4048081"/>
                  <a:gd name="connsiteX18" fmla="*/ 284983 w 3186245"/>
                  <a:gd name="connsiteY18" fmla="*/ 3763907 h 4048081"/>
                  <a:gd name="connsiteX19" fmla="*/ 284983 w 3186245"/>
                  <a:gd name="connsiteY19" fmla="*/ 2852182 h 4048081"/>
                  <a:gd name="connsiteX20" fmla="*/ -1 w 3186245"/>
                  <a:gd name="connsiteY20" fmla="*/ 2568008 h 4048081"/>
                  <a:gd name="connsiteX21" fmla="*/ -1 w 3186245"/>
                  <a:gd name="connsiteY21" fmla="*/ 1277385 h 4048081"/>
                  <a:gd name="connsiteX22" fmla="*/ 284983 w 3186245"/>
                  <a:gd name="connsiteY22" fmla="*/ 993211 h 4048081"/>
                  <a:gd name="connsiteX23" fmla="*/ 757447 w 3186245"/>
                  <a:gd name="connsiteY23" fmla="*/ 0 h 4048081"/>
                  <a:gd name="connsiteX24" fmla="*/ 1208907 w 3186245"/>
                  <a:gd name="connsiteY24" fmla="*/ 453969 h 4048081"/>
                  <a:gd name="connsiteX25" fmla="*/ 757446 w 3186245"/>
                  <a:gd name="connsiteY25" fmla="*/ 907938 h 4048081"/>
                  <a:gd name="connsiteX26" fmla="*/ 305985 w 3186245"/>
                  <a:gd name="connsiteY26" fmla="*/ 453969 h 4048081"/>
                  <a:gd name="connsiteX27" fmla="*/ 757447 w 3186245"/>
                  <a:gd name="connsiteY27" fmla="*/ 0 h 4048081"/>
                  <a:gd name="connsiteX0" fmla="*/ 1835937 w 3186245"/>
                  <a:gd name="connsiteY0" fmla="*/ 1335514 h 4048081"/>
                  <a:gd name="connsiteX1" fmla="*/ 3130124 w 3186245"/>
                  <a:gd name="connsiteY1" fmla="*/ 2449249 h 4048081"/>
                  <a:gd name="connsiteX2" fmla="*/ 2892659 w 3186245"/>
                  <a:gd name="connsiteY2" fmla="*/ 2686214 h 4048081"/>
                  <a:gd name="connsiteX3" fmla="*/ 2892659 w 3186245"/>
                  <a:gd name="connsiteY3" fmla="*/ 3480046 h 4048081"/>
                  <a:gd name="connsiteX4" fmla="*/ 2655194 w 3186245"/>
                  <a:gd name="connsiteY4" fmla="*/ 3717011 h 4048081"/>
                  <a:gd name="connsiteX5" fmla="*/ 2298995 w 3186245"/>
                  <a:gd name="connsiteY5" fmla="*/ 3717011 h 4048081"/>
                  <a:gd name="connsiteX6" fmla="*/ 2073403 w 3186245"/>
                  <a:gd name="connsiteY6" fmla="*/ 3480046 h 4048081"/>
                  <a:gd name="connsiteX7" fmla="*/ 2073403 w 3186245"/>
                  <a:gd name="connsiteY7" fmla="*/ 2686214 h 4048081"/>
                  <a:gd name="connsiteX8" fmla="*/ 1835937 w 3186245"/>
                  <a:gd name="connsiteY8" fmla="*/ 1335514 h 4048081"/>
                  <a:gd name="connsiteX9" fmla="*/ 284983 w 3186245"/>
                  <a:gd name="connsiteY9" fmla="*/ 993211 h 4048081"/>
                  <a:gd name="connsiteX10" fmla="*/ 1234930 w 3186245"/>
                  <a:gd name="connsiteY10" fmla="*/ 993211 h 4048081"/>
                  <a:gd name="connsiteX11" fmla="*/ 1519914 w 3186245"/>
                  <a:gd name="connsiteY11" fmla="*/ 1277385 h 4048081"/>
                  <a:gd name="connsiteX12" fmla="*/ 1519914 w 3186245"/>
                  <a:gd name="connsiteY12" fmla="*/ 2568008 h 4048081"/>
                  <a:gd name="connsiteX13" fmla="*/ 1234930 w 3186245"/>
                  <a:gd name="connsiteY13" fmla="*/ 2852182 h 4048081"/>
                  <a:gd name="connsiteX14" fmla="*/ 1234930 w 3186245"/>
                  <a:gd name="connsiteY14" fmla="*/ 3763907 h 4048081"/>
                  <a:gd name="connsiteX15" fmla="*/ 961820 w 3186245"/>
                  <a:gd name="connsiteY15" fmla="*/ 4048081 h 4048081"/>
                  <a:gd name="connsiteX16" fmla="*/ 558093 w 3186245"/>
                  <a:gd name="connsiteY16" fmla="*/ 4048081 h 4048081"/>
                  <a:gd name="connsiteX17" fmla="*/ 284983 w 3186245"/>
                  <a:gd name="connsiteY17" fmla="*/ 3763907 h 4048081"/>
                  <a:gd name="connsiteX18" fmla="*/ 284983 w 3186245"/>
                  <a:gd name="connsiteY18" fmla="*/ 2852182 h 4048081"/>
                  <a:gd name="connsiteX19" fmla="*/ -1 w 3186245"/>
                  <a:gd name="connsiteY19" fmla="*/ 2568008 h 4048081"/>
                  <a:gd name="connsiteX20" fmla="*/ -1 w 3186245"/>
                  <a:gd name="connsiteY20" fmla="*/ 1277385 h 4048081"/>
                  <a:gd name="connsiteX21" fmla="*/ 284983 w 3186245"/>
                  <a:gd name="connsiteY21" fmla="*/ 993211 h 4048081"/>
                  <a:gd name="connsiteX22" fmla="*/ 757447 w 3186245"/>
                  <a:gd name="connsiteY22" fmla="*/ 0 h 4048081"/>
                  <a:gd name="connsiteX23" fmla="*/ 1208907 w 3186245"/>
                  <a:gd name="connsiteY23" fmla="*/ 453969 h 4048081"/>
                  <a:gd name="connsiteX24" fmla="*/ 757446 w 3186245"/>
                  <a:gd name="connsiteY24" fmla="*/ 907938 h 4048081"/>
                  <a:gd name="connsiteX25" fmla="*/ 305985 w 3186245"/>
                  <a:gd name="connsiteY25" fmla="*/ 453969 h 4048081"/>
                  <a:gd name="connsiteX26" fmla="*/ 757447 w 3186245"/>
                  <a:gd name="connsiteY26" fmla="*/ 0 h 4048081"/>
                  <a:gd name="connsiteX0" fmla="*/ 1835937 w 3186245"/>
                  <a:gd name="connsiteY0" fmla="*/ 1335514 h 4048081"/>
                  <a:gd name="connsiteX1" fmla="*/ 3130124 w 3186245"/>
                  <a:gd name="connsiteY1" fmla="*/ 2449249 h 4048081"/>
                  <a:gd name="connsiteX2" fmla="*/ 2892659 w 3186245"/>
                  <a:gd name="connsiteY2" fmla="*/ 2686214 h 4048081"/>
                  <a:gd name="connsiteX3" fmla="*/ 2892659 w 3186245"/>
                  <a:gd name="connsiteY3" fmla="*/ 3480046 h 4048081"/>
                  <a:gd name="connsiteX4" fmla="*/ 2655194 w 3186245"/>
                  <a:gd name="connsiteY4" fmla="*/ 3717011 h 4048081"/>
                  <a:gd name="connsiteX5" fmla="*/ 2298995 w 3186245"/>
                  <a:gd name="connsiteY5" fmla="*/ 3717011 h 4048081"/>
                  <a:gd name="connsiteX6" fmla="*/ 2073403 w 3186245"/>
                  <a:gd name="connsiteY6" fmla="*/ 3480046 h 4048081"/>
                  <a:gd name="connsiteX7" fmla="*/ 2073402 w 3186245"/>
                  <a:gd name="connsiteY7" fmla="*/ 2686214 h 4048081"/>
                  <a:gd name="connsiteX8" fmla="*/ 1835937 w 3186245"/>
                  <a:gd name="connsiteY8" fmla="*/ 1335514 h 4048081"/>
                  <a:gd name="connsiteX9" fmla="*/ 284983 w 3186245"/>
                  <a:gd name="connsiteY9" fmla="*/ 993211 h 4048081"/>
                  <a:gd name="connsiteX10" fmla="*/ 1234930 w 3186245"/>
                  <a:gd name="connsiteY10" fmla="*/ 993211 h 4048081"/>
                  <a:gd name="connsiteX11" fmla="*/ 1519914 w 3186245"/>
                  <a:gd name="connsiteY11" fmla="*/ 1277385 h 4048081"/>
                  <a:gd name="connsiteX12" fmla="*/ 1519914 w 3186245"/>
                  <a:gd name="connsiteY12" fmla="*/ 2568008 h 4048081"/>
                  <a:gd name="connsiteX13" fmla="*/ 1234930 w 3186245"/>
                  <a:gd name="connsiteY13" fmla="*/ 2852182 h 4048081"/>
                  <a:gd name="connsiteX14" fmla="*/ 1234930 w 3186245"/>
                  <a:gd name="connsiteY14" fmla="*/ 3763907 h 4048081"/>
                  <a:gd name="connsiteX15" fmla="*/ 961820 w 3186245"/>
                  <a:gd name="connsiteY15" fmla="*/ 4048081 h 4048081"/>
                  <a:gd name="connsiteX16" fmla="*/ 558093 w 3186245"/>
                  <a:gd name="connsiteY16" fmla="*/ 4048081 h 4048081"/>
                  <a:gd name="connsiteX17" fmla="*/ 284983 w 3186245"/>
                  <a:gd name="connsiteY17" fmla="*/ 3763907 h 4048081"/>
                  <a:gd name="connsiteX18" fmla="*/ 284983 w 3186245"/>
                  <a:gd name="connsiteY18" fmla="*/ 2852182 h 4048081"/>
                  <a:gd name="connsiteX19" fmla="*/ -1 w 3186245"/>
                  <a:gd name="connsiteY19" fmla="*/ 2568008 h 4048081"/>
                  <a:gd name="connsiteX20" fmla="*/ -1 w 3186245"/>
                  <a:gd name="connsiteY20" fmla="*/ 1277385 h 4048081"/>
                  <a:gd name="connsiteX21" fmla="*/ 284983 w 3186245"/>
                  <a:gd name="connsiteY21" fmla="*/ 993211 h 4048081"/>
                  <a:gd name="connsiteX22" fmla="*/ 757447 w 3186245"/>
                  <a:gd name="connsiteY22" fmla="*/ 0 h 4048081"/>
                  <a:gd name="connsiteX23" fmla="*/ 1208907 w 3186245"/>
                  <a:gd name="connsiteY23" fmla="*/ 453969 h 4048081"/>
                  <a:gd name="connsiteX24" fmla="*/ 757446 w 3186245"/>
                  <a:gd name="connsiteY24" fmla="*/ 907938 h 4048081"/>
                  <a:gd name="connsiteX25" fmla="*/ 305985 w 3186245"/>
                  <a:gd name="connsiteY25" fmla="*/ 453969 h 4048081"/>
                  <a:gd name="connsiteX26" fmla="*/ 757447 w 3186245"/>
                  <a:gd name="connsiteY26" fmla="*/ 0 h 4048081"/>
                  <a:gd name="connsiteX0" fmla="*/ 1835937 w 3186245"/>
                  <a:gd name="connsiteY0" fmla="*/ 1335514 h 4048081"/>
                  <a:gd name="connsiteX1" fmla="*/ 3130124 w 3186245"/>
                  <a:gd name="connsiteY1" fmla="*/ 2449249 h 4048081"/>
                  <a:gd name="connsiteX2" fmla="*/ 2892659 w 3186245"/>
                  <a:gd name="connsiteY2" fmla="*/ 2686214 h 4048081"/>
                  <a:gd name="connsiteX3" fmla="*/ 2892659 w 3186245"/>
                  <a:gd name="connsiteY3" fmla="*/ 3480046 h 4048081"/>
                  <a:gd name="connsiteX4" fmla="*/ 2655194 w 3186245"/>
                  <a:gd name="connsiteY4" fmla="*/ 3717011 h 4048081"/>
                  <a:gd name="connsiteX5" fmla="*/ 2298995 w 3186245"/>
                  <a:gd name="connsiteY5" fmla="*/ 3717011 h 4048081"/>
                  <a:gd name="connsiteX6" fmla="*/ 2073403 w 3186245"/>
                  <a:gd name="connsiteY6" fmla="*/ 3480046 h 4048081"/>
                  <a:gd name="connsiteX7" fmla="*/ 2073402 w 3186245"/>
                  <a:gd name="connsiteY7" fmla="*/ 2686214 h 4048081"/>
                  <a:gd name="connsiteX8" fmla="*/ 1835937 w 3186245"/>
                  <a:gd name="connsiteY8" fmla="*/ 1335514 h 4048081"/>
                  <a:gd name="connsiteX9" fmla="*/ 284983 w 3186245"/>
                  <a:gd name="connsiteY9" fmla="*/ 993211 h 4048081"/>
                  <a:gd name="connsiteX10" fmla="*/ 1234930 w 3186245"/>
                  <a:gd name="connsiteY10" fmla="*/ 993211 h 4048081"/>
                  <a:gd name="connsiteX11" fmla="*/ 1519914 w 3186245"/>
                  <a:gd name="connsiteY11" fmla="*/ 1277385 h 4048081"/>
                  <a:gd name="connsiteX12" fmla="*/ 1519914 w 3186245"/>
                  <a:gd name="connsiteY12" fmla="*/ 2568008 h 4048081"/>
                  <a:gd name="connsiteX13" fmla="*/ 1234930 w 3186245"/>
                  <a:gd name="connsiteY13" fmla="*/ 2852182 h 4048081"/>
                  <a:gd name="connsiteX14" fmla="*/ 1234930 w 3186245"/>
                  <a:gd name="connsiteY14" fmla="*/ 3763907 h 4048081"/>
                  <a:gd name="connsiteX15" fmla="*/ 961820 w 3186245"/>
                  <a:gd name="connsiteY15" fmla="*/ 4048081 h 4048081"/>
                  <a:gd name="connsiteX16" fmla="*/ 558093 w 3186245"/>
                  <a:gd name="connsiteY16" fmla="*/ 4048081 h 4048081"/>
                  <a:gd name="connsiteX17" fmla="*/ 284983 w 3186245"/>
                  <a:gd name="connsiteY17" fmla="*/ 3763907 h 4048081"/>
                  <a:gd name="connsiteX18" fmla="*/ 284983 w 3186245"/>
                  <a:gd name="connsiteY18" fmla="*/ 2852182 h 4048081"/>
                  <a:gd name="connsiteX19" fmla="*/ -1 w 3186245"/>
                  <a:gd name="connsiteY19" fmla="*/ 2568008 h 4048081"/>
                  <a:gd name="connsiteX20" fmla="*/ -1 w 3186245"/>
                  <a:gd name="connsiteY20" fmla="*/ 1277385 h 4048081"/>
                  <a:gd name="connsiteX21" fmla="*/ 284983 w 3186245"/>
                  <a:gd name="connsiteY21" fmla="*/ 993211 h 4048081"/>
                  <a:gd name="connsiteX22" fmla="*/ 757447 w 3186245"/>
                  <a:gd name="connsiteY22" fmla="*/ 0 h 4048081"/>
                  <a:gd name="connsiteX23" fmla="*/ 1208907 w 3186245"/>
                  <a:gd name="connsiteY23" fmla="*/ 453969 h 4048081"/>
                  <a:gd name="connsiteX24" fmla="*/ 757446 w 3186245"/>
                  <a:gd name="connsiteY24" fmla="*/ 907938 h 4048081"/>
                  <a:gd name="connsiteX25" fmla="*/ 305985 w 3186245"/>
                  <a:gd name="connsiteY25" fmla="*/ 453969 h 4048081"/>
                  <a:gd name="connsiteX26" fmla="*/ 757447 w 3186245"/>
                  <a:gd name="connsiteY26" fmla="*/ 0 h 4048081"/>
                  <a:gd name="connsiteX0" fmla="*/ 1835937 w 3186245"/>
                  <a:gd name="connsiteY0" fmla="*/ 1335514 h 4048081"/>
                  <a:gd name="connsiteX1" fmla="*/ 3130124 w 3186245"/>
                  <a:gd name="connsiteY1" fmla="*/ 2449249 h 4048081"/>
                  <a:gd name="connsiteX2" fmla="*/ 2892659 w 3186245"/>
                  <a:gd name="connsiteY2" fmla="*/ 2686214 h 4048081"/>
                  <a:gd name="connsiteX3" fmla="*/ 2892659 w 3186245"/>
                  <a:gd name="connsiteY3" fmla="*/ 3480046 h 4048081"/>
                  <a:gd name="connsiteX4" fmla="*/ 2655194 w 3186245"/>
                  <a:gd name="connsiteY4" fmla="*/ 3717011 h 4048081"/>
                  <a:gd name="connsiteX5" fmla="*/ 2298995 w 3186245"/>
                  <a:gd name="connsiteY5" fmla="*/ 3717011 h 4048081"/>
                  <a:gd name="connsiteX6" fmla="*/ 2073403 w 3186245"/>
                  <a:gd name="connsiteY6" fmla="*/ 3480046 h 4048081"/>
                  <a:gd name="connsiteX7" fmla="*/ 1835937 w 3186245"/>
                  <a:gd name="connsiteY7" fmla="*/ 1335514 h 4048081"/>
                  <a:gd name="connsiteX8" fmla="*/ 284983 w 3186245"/>
                  <a:gd name="connsiteY8" fmla="*/ 993211 h 4048081"/>
                  <a:gd name="connsiteX9" fmla="*/ 1234930 w 3186245"/>
                  <a:gd name="connsiteY9" fmla="*/ 993211 h 4048081"/>
                  <a:gd name="connsiteX10" fmla="*/ 1519914 w 3186245"/>
                  <a:gd name="connsiteY10" fmla="*/ 1277385 h 4048081"/>
                  <a:gd name="connsiteX11" fmla="*/ 1519914 w 3186245"/>
                  <a:gd name="connsiteY11" fmla="*/ 2568008 h 4048081"/>
                  <a:gd name="connsiteX12" fmla="*/ 1234930 w 3186245"/>
                  <a:gd name="connsiteY12" fmla="*/ 2852182 h 4048081"/>
                  <a:gd name="connsiteX13" fmla="*/ 1234930 w 3186245"/>
                  <a:gd name="connsiteY13" fmla="*/ 3763907 h 4048081"/>
                  <a:gd name="connsiteX14" fmla="*/ 961820 w 3186245"/>
                  <a:gd name="connsiteY14" fmla="*/ 4048081 h 4048081"/>
                  <a:gd name="connsiteX15" fmla="*/ 558093 w 3186245"/>
                  <a:gd name="connsiteY15" fmla="*/ 4048081 h 4048081"/>
                  <a:gd name="connsiteX16" fmla="*/ 284983 w 3186245"/>
                  <a:gd name="connsiteY16" fmla="*/ 3763907 h 4048081"/>
                  <a:gd name="connsiteX17" fmla="*/ 284983 w 3186245"/>
                  <a:gd name="connsiteY17" fmla="*/ 2852182 h 4048081"/>
                  <a:gd name="connsiteX18" fmla="*/ -1 w 3186245"/>
                  <a:gd name="connsiteY18" fmla="*/ 2568008 h 4048081"/>
                  <a:gd name="connsiteX19" fmla="*/ -1 w 3186245"/>
                  <a:gd name="connsiteY19" fmla="*/ 1277385 h 4048081"/>
                  <a:gd name="connsiteX20" fmla="*/ 284983 w 3186245"/>
                  <a:gd name="connsiteY20" fmla="*/ 993211 h 4048081"/>
                  <a:gd name="connsiteX21" fmla="*/ 757447 w 3186245"/>
                  <a:gd name="connsiteY21" fmla="*/ 0 h 4048081"/>
                  <a:gd name="connsiteX22" fmla="*/ 1208907 w 3186245"/>
                  <a:gd name="connsiteY22" fmla="*/ 453969 h 4048081"/>
                  <a:gd name="connsiteX23" fmla="*/ 757446 w 3186245"/>
                  <a:gd name="connsiteY23" fmla="*/ 907938 h 4048081"/>
                  <a:gd name="connsiteX24" fmla="*/ 305985 w 3186245"/>
                  <a:gd name="connsiteY24" fmla="*/ 453969 h 4048081"/>
                  <a:gd name="connsiteX25" fmla="*/ 757447 w 3186245"/>
                  <a:gd name="connsiteY25" fmla="*/ 0 h 4048081"/>
                  <a:gd name="connsiteX0" fmla="*/ 1835937 w 3186245"/>
                  <a:gd name="connsiteY0" fmla="*/ 1335514 h 4048081"/>
                  <a:gd name="connsiteX1" fmla="*/ 3130124 w 3186245"/>
                  <a:gd name="connsiteY1" fmla="*/ 2449249 h 4048081"/>
                  <a:gd name="connsiteX2" fmla="*/ 2892659 w 3186245"/>
                  <a:gd name="connsiteY2" fmla="*/ 2686214 h 4048081"/>
                  <a:gd name="connsiteX3" fmla="*/ 2892659 w 3186245"/>
                  <a:gd name="connsiteY3" fmla="*/ 3480046 h 4048081"/>
                  <a:gd name="connsiteX4" fmla="*/ 2655194 w 3186245"/>
                  <a:gd name="connsiteY4" fmla="*/ 3717011 h 4048081"/>
                  <a:gd name="connsiteX5" fmla="*/ 2298995 w 3186245"/>
                  <a:gd name="connsiteY5" fmla="*/ 3717011 h 4048081"/>
                  <a:gd name="connsiteX6" fmla="*/ 1835937 w 3186245"/>
                  <a:gd name="connsiteY6" fmla="*/ 1335514 h 4048081"/>
                  <a:gd name="connsiteX7" fmla="*/ 284983 w 3186245"/>
                  <a:gd name="connsiteY7" fmla="*/ 993211 h 4048081"/>
                  <a:gd name="connsiteX8" fmla="*/ 1234930 w 3186245"/>
                  <a:gd name="connsiteY8" fmla="*/ 993211 h 4048081"/>
                  <a:gd name="connsiteX9" fmla="*/ 1519914 w 3186245"/>
                  <a:gd name="connsiteY9" fmla="*/ 1277385 h 4048081"/>
                  <a:gd name="connsiteX10" fmla="*/ 1519914 w 3186245"/>
                  <a:gd name="connsiteY10" fmla="*/ 2568008 h 4048081"/>
                  <a:gd name="connsiteX11" fmla="*/ 1234930 w 3186245"/>
                  <a:gd name="connsiteY11" fmla="*/ 2852182 h 4048081"/>
                  <a:gd name="connsiteX12" fmla="*/ 1234930 w 3186245"/>
                  <a:gd name="connsiteY12" fmla="*/ 3763907 h 4048081"/>
                  <a:gd name="connsiteX13" fmla="*/ 961820 w 3186245"/>
                  <a:gd name="connsiteY13" fmla="*/ 4048081 h 4048081"/>
                  <a:gd name="connsiteX14" fmla="*/ 558093 w 3186245"/>
                  <a:gd name="connsiteY14" fmla="*/ 4048081 h 4048081"/>
                  <a:gd name="connsiteX15" fmla="*/ 284983 w 3186245"/>
                  <a:gd name="connsiteY15" fmla="*/ 3763907 h 4048081"/>
                  <a:gd name="connsiteX16" fmla="*/ 284983 w 3186245"/>
                  <a:gd name="connsiteY16" fmla="*/ 2852182 h 4048081"/>
                  <a:gd name="connsiteX17" fmla="*/ -1 w 3186245"/>
                  <a:gd name="connsiteY17" fmla="*/ 2568008 h 4048081"/>
                  <a:gd name="connsiteX18" fmla="*/ -1 w 3186245"/>
                  <a:gd name="connsiteY18" fmla="*/ 1277385 h 4048081"/>
                  <a:gd name="connsiteX19" fmla="*/ 284983 w 3186245"/>
                  <a:gd name="connsiteY19" fmla="*/ 993211 h 4048081"/>
                  <a:gd name="connsiteX20" fmla="*/ 757447 w 3186245"/>
                  <a:gd name="connsiteY20" fmla="*/ 0 h 4048081"/>
                  <a:gd name="connsiteX21" fmla="*/ 1208907 w 3186245"/>
                  <a:gd name="connsiteY21" fmla="*/ 453969 h 4048081"/>
                  <a:gd name="connsiteX22" fmla="*/ 757446 w 3186245"/>
                  <a:gd name="connsiteY22" fmla="*/ 907938 h 4048081"/>
                  <a:gd name="connsiteX23" fmla="*/ 305985 w 3186245"/>
                  <a:gd name="connsiteY23" fmla="*/ 453969 h 4048081"/>
                  <a:gd name="connsiteX24" fmla="*/ 757447 w 3186245"/>
                  <a:gd name="connsiteY24" fmla="*/ 0 h 4048081"/>
                  <a:gd name="connsiteX0" fmla="*/ 1835937 w 3186245"/>
                  <a:gd name="connsiteY0" fmla="*/ 1335514 h 4048081"/>
                  <a:gd name="connsiteX1" fmla="*/ 3130124 w 3186245"/>
                  <a:gd name="connsiteY1" fmla="*/ 2449249 h 4048081"/>
                  <a:gd name="connsiteX2" fmla="*/ 2892659 w 3186245"/>
                  <a:gd name="connsiteY2" fmla="*/ 2686214 h 4048081"/>
                  <a:gd name="connsiteX3" fmla="*/ 2892659 w 3186245"/>
                  <a:gd name="connsiteY3" fmla="*/ 3480046 h 4048081"/>
                  <a:gd name="connsiteX4" fmla="*/ 2655194 w 3186245"/>
                  <a:gd name="connsiteY4" fmla="*/ 3717011 h 4048081"/>
                  <a:gd name="connsiteX5" fmla="*/ 1835937 w 3186245"/>
                  <a:gd name="connsiteY5" fmla="*/ 1335514 h 4048081"/>
                  <a:gd name="connsiteX6" fmla="*/ 284983 w 3186245"/>
                  <a:gd name="connsiteY6" fmla="*/ 993211 h 4048081"/>
                  <a:gd name="connsiteX7" fmla="*/ 1234930 w 3186245"/>
                  <a:gd name="connsiteY7" fmla="*/ 993211 h 4048081"/>
                  <a:gd name="connsiteX8" fmla="*/ 1519914 w 3186245"/>
                  <a:gd name="connsiteY8" fmla="*/ 1277385 h 4048081"/>
                  <a:gd name="connsiteX9" fmla="*/ 1519914 w 3186245"/>
                  <a:gd name="connsiteY9" fmla="*/ 2568008 h 4048081"/>
                  <a:gd name="connsiteX10" fmla="*/ 1234930 w 3186245"/>
                  <a:gd name="connsiteY10" fmla="*/ 2852182 h 4048081"/>
                  <a:gd name="connsiteX11" fmla="*/ 1234930 w 3186245"/>
                  <a:gd name="connsiteY11" fmla="*/ 3763907 h 4048081"/>
                  <a:gd name="connsiteX12" fmla="*/ 961820 w 3186245"/>
                  <a:gd name="connsiteY12" fmla="*/ 4048081 h 4048081"/>
                  <a:gd name="connsiteX13" fmla="*/ 558093 w 3186245"/>
                  <a:gd name="connsiteY13" fmla="*/ 4048081 h 4048081"/>
                  <a:gd name="connsiteX14" fmla="*/ 284983 w 3186245"/>
                  <a:gd name="connsiteY14" fmla="*/ 3763907 h 4048081"/>
                  <a:gd name="connsiteX15" fmla="*/ 284983 w 3186245"/>
                  <a:gd name="connsiteY15" fmla="*/ 2852182 h 4048081"/>
                  <a:gd name="connsiteX16" fmla="*/ -1 w 3186245"/>
                  <a:gd name="connsiteY16" fmla="*/ 2568008 h 4048081"/>
                  <a:gd name="connsiteX17" fmla="*/ -1 w 3186245"/>
                  <a:gd name="connsiteY17" fmla="*/ 1277385 h 4048081"/>
                  <a:gd name="connsiteX18" fmla="*/ 284983 w 3186245"/>
                  <a:gd name="connsiteY18" fmla="*/ 993211 h 4048081"/>
                  <a:gd name="connsiteX19" fmla="*/ 757447 w 3186245"/>
                  <a:gd name="connsiteY19" fmla="*/ 0 h 4048081"/>
                  <a:gd name="connsiteX20" fmla="*/ 1208907 w 3186245"/>
                  <a:gd name="connsiteY20" fmla="*/ 453969 h 4048081"/>
                  <a:gd name="connsiteX21" fmla="*/ 757446 w 3186245"/>
                  <a:gd name="connsiteY21" fmla="*/ 907938 h 4048081"/>
                  <a:gd name="connsiteX22" fmla="*/ 305985 w 3186245"/>
                  <a:gd name="connsiteY22" fmla="*/ 453969 h 4048081"/>
                  <a:gd name="connsiteX23" fmla="*/ 757447 w 3186245"/>
                  <a:gd name="connsiteY23" fmla="*/ 0 h 4048081"/>
                  <a:gd name="connsiteX0" fmla="*/ 1835937 w 3186245"/>
                  <a:gd name="connsiteY0" fmla="*/ 1335514 h 4048081"/>
                  <a:gd name="connsiteX1" fmla="*/ 3130124 w 3186245"/>
                  <a:gd name="connsiteY1" fmla="*/ 2449249 h 4048081"/>
                  <a:gd name="connsiteX2" fmla="*/ 2892659 w 3186245"/>
                  <a:gd name="connsiteY2" fmla="*/ 2686214 h 4048081"/>
                  <a:gd name="connsiteX3" fmla="*/ 2892659 w 3186245"/>
                  <a:gd name="connsiteY3" fmla="*/ 3480046 h 4048081"/>
                  <a:gd name="connsiteX4" fmla="*/ 1835937 w 3186245"/>
                  <a:gd name="connsiteY4" fmla="*/ 1335514 h 4048081"/>
                  <a:gd name="connsiteX5" fmla="*/ 284983 w 3186245"/>
                  <a:gd name="connsiteY5" fmla="*/ 993211 h 4048081"/>
                  <a:gd name="connsiteX6" fmla="*/ 1234930 w 3186245"/>
                  <a:gd name="connsiteY6" fmla="*/ 993211 h 4048081"/>
                  <a:gd name="connsiteX7" fmla="*/ 1519914 w 3186245"/>
                  <a:gd name="connsiteY7" fmla="*/ 1277385 h 4048081"/>
                  <a:gd name="connsiteX8" fmla="*/ 1519914 w 3186245"/>
                  <a:gd name="connsiteY8" fmla="*/ 2568008 h 4048081"/>
                  <a:gd name="connsiteX9" fmla="*/ 1234930 w 3186245"/>
                  <a:gd name="connsiteY9" fmla="*/ 2852182 h 4048081"/>
                  <a:gd name="connsiteX10" fmla="*/ 1234930 w 3186245"/>
                  <a:gd name="connsiteY10" fmla="*/ 3763907 h 4048081"/>
                  <a:gd name="connsiteX11" fmla="*/ 961820 w 3186245"/>
                  <a:gd name="connsiteY11" fmla="*/ 4048081 h 4048081"/>
                  <a:gd name="connsiteX12" fmla="*/ 558093 w 3186245"/>
                  <a:gd name="connsiteY12" fmla="*/ 4048081 h 4048081"/>
                  <a:gd name="connsiteX13" fmla="*/ 284983 w 3186245"/>
                  <a:gd name="connsiteY13" fmla="*/ 3763907 h 4048081"/>
                  <a:gd name="connsiteX14" fmla="*/ 284983 w 3186245"/>
                  <a:gd name="connsiteY14" fmla="*/ 2852182 h 4048081"/>
                  <a:gd name="connsiteX15" fmla="*/ -1 w 3186245"/>
                  <a:gd name="connsiteY15" fmla="*/ 2568008 h 4048081"/>
                  <a:gd name="connsiteX16" fmla="*/ -1 w 3186245"/>
                  <a:gd name="connsiteY16" fmla="*/ 1277385 h 4048081"/>
                  <a:gd name="connsiteX17" fmla="*/ 284983 w 3186245"/>
                  <a:gd name="connsiteY17" fmla="*/ 993211 h 4048081"/>
                  <a:gd name="connsiteX18" fmla="*/ 757447 w 3186245"/>
                  <a:gd name="connsiteY18" fmla="*/ 0 h 4048081"/>
                  <a:gd name="connsiteX19" fmla="*/ 1208907 w 3186245"/>
                  <a:gd name="connsiteY19" fmla="*/ 453969 h 4048081"/>
                  <a:gd name="connsiteX20" fmla="*/ 757446 w 3186245"/>
                  <a:gd name="connsiteY20" fmla="*/ 907938 h 4048081"/>
                  <a:gd name="connsiteX21" fmla="*/ 305985 w 3186245"/>
                  <a:gd name="connsiteY21" fmla="*/ 453969 h 4048081"/>
                  <a:gd name="connsiteX22" fmla="*/ 757447 w 3186245"/>
                  <a:gd name="connsiteY22" fmla="*/ 0 h 4048081"/>
                  <a:gd name="connsiteX0" fmla="*/ 1835937 w 3186245"/>
                  <a:gd name="connsiteY0" fmla="*/ 1335514 h 4048081"/>
                  <a:gd name="connsiteX1" fmla="*/ 3130124 w 3186245"/>
                  <a:gd name="connsiteY1" fmla="*/ 2449249 h 4048081"/>
                  <a:gd name="connsiteX2" fmla="*/ 2892659 w 3186245"/>
                  <a:gd name="connsiteY2" fmla="*/ 2686214 h 4048081"/>
                  <a:gd name="connsiteX3" fmla="*/ 1835937 w 3186245"/>
                  <a:gd name="connsiteY3" fmla="*/ 1335514 h 4048081"/>
                  <a:gd name="connsiteX4" fmla="*/ 284983 w 3186245"/>
                  <a:gd name="connsiteY4" fmla="*/ 993211 h 4048081"/>
                  <a:gd name="connsiteX5" fmla="*/ 1234930 w 3186245"/>
                  <a:gd name="connsiteY5" fmla="*/ 993211 h 4048081"/>
                  <a:gd name="connsiteX6" fmla="*/ 1519914 w 3186245"/>
                  <a:gd name="connsiteY6" fmla="*/ 1277385 h 4048081"/>
                  <a:gd name="connsiteX7" fmla="*/ 1519914 w 3186245"/>
                  <a:gd name="connsiteY7" fmla="*/ 2568008 h 4048081"/>
                  <a:gd name="connsiteX8" fmla="*/ 1234930 w 3186245"/>
                  <a:gd name="connsiteY8" fmla="*/ 2852182 h 4048081"/>
                  <a:gd name="connsiteX9" fmla="*/ 1234930 w 3186245"/>
                  <a:gd name="connsiteY9" fmla="*/ 3763907 h 4048081"/>
                  <a:gd name="connsiteX10" fmla="*/ 961820 w 3186245"/>
                  <a:gd name="connsiteY10" fmla="*/ 4048081 h 4048081"/>
                  <a:gd name="connsiteX11" fmla="*/ 558093 w 3186245"/>
                  <a:gd name="connsiteY11" fmla="*/ 4048081 h 4048081"/>
                  <a:gd name="connsiteX12" fmla="*/ 284983 w 3186245"/>
                  <a:gd name="connsiteY12" fmla="*/ 3763907 h 4048081"/>
                  <a:gd name="connsiteX13" fmla="*/ 284983 w 3186245"/>
                  <a:gd name="connsiteY13" fmla="*/ 2852182 h 4048081"/>
                  <a:gd name="connsiteX14" fmla="*/ -1 w 3186245"/>
                  <a:gd name="connsiteY14" fmla="*/ 2568008 h 4048081"/>
                  <a:gd name="connsiteX15" fmla="*/ -1 w 3186245"/>
                  <a:gd name="connsiteY15" fmla="*/ 1277385 h 4048081"/>
                  <a:gd name="connsiteX16" fmla="*/ 284983 w 3186245"/>
                  <a:gd name="connsiteY16" fmla="*/ 993211 h 4048081"/>
                  <a:gd name="connsiteX17" fmla="*/ 757447 w 3186245"/>
                  <a:gd name="connsiteY17" fmla="*/ 0 h 4048081"/>
                  <a:gd name="connsiteX18" fmla="*/ 1208907 w 3186245"/>
                  <a:gd name="connsiteY18" fmla="*/ 453969 h 4048081"/>
                  <a:gd name="connsiteX19" fmla="*/ 757446 w 3186245"/>
                  <a:gd name="connsiteY19" fmla="*/ 907938 h 4048081"/>
                  <a:gd name="connsiteX20" fmla="*/ 305985 w 3186245"/>
                  <a:gd name="connsiteY20" fmla="*/ 453969 h 4048081"/>
                  <a:gd name="connsiteX21" fmla="*/ 757447 w 3186245"/>
                  <a:gd name="connsiteY21" fmla="*/ 0 h 4048081"/>
                  <a:gd name="connsiteX0" fmla="*/ 1835937 w 3186245"/>
                  <a:gd name="connsiteY0" fmla="*/ 1335514 h 4048081"/>
                  <a:gd name="connsiteX1" fmla="*/ 3130124 w 3186245"/>
                  <a:gd name="connsiteY1" fmla="*/ 2449249 h 4048081"/>
                  <a:gd name="connsiteX2" fmla="*/ 2892659 w 3186245"/>
                  <a:gd name="connsiteY2" fmla="*/ 2686214 h 4048081"/>
                  <a:gd name="connsiteX3" fmla="*/ 1835937 w 3186245"/>
                  <a:gd name="connsiteY3" fmla="*/ 1335514 h 4048081"/>
                  <a:gd name="connsiteX4" fmla="*/ 284983 w 3186245"/>
                  <a:gd name="connsiteY4" fmla="*/ 993211 h 4048081"/>
                  <a:gd name="connsiteX5" fmla="*/ 1234930 w 3186245"/>
                  <a:gd name="connsiteY5" fmla="*/ 993211 h 4048081"/>
                  <a:gd name="connsiteX6" fmla="*/ 1519914 w 3186245"/>
                  <a:gd name="connsiteY6" fmla="*/ 1277385 h 4048081"/>
                  <a:gd name="connsiteX7" fmla="*/ 1519914 w 3186245"/>
                  <a:gd name="connsiteY7" fmla="*/ 2568008 h 4048081"/>
                  <a:gd name="connsiteX8" fmla="*/ 1234930 w 3186245"/>
                  <a:gd name="connsiteY8" fmla="*/ 2852182 h 4048081"/>
                  <a:gd name="connsiteX9" fmla="*/ 1234930 w 3186245"/>
                  <a:gd name="connsiteY9" fmla="*/ 3763907 h 4048081"/>
                  <a:gd name="connsiteX10" fmla="*/ 961820 w 3186245"/>
                  <a:gd name="connsiteY10" fmla="*/ 4048081 h 4048081"/>
                  <a:gd name="connsiteX11" fmla="*/ 558093 w 3186245"/>
                  <a:gd name="connsiteY11" fmla="*/ 4048081 h 4048081"/>
                  <a:gd name="connsiteX12" fmla="*/ 284983 w 3186245"/>
                  <a:gd name="connsiteY12" fmla="*/ 3763907 h 4048081"/>
                  <a:gd name="connsiteX13" fmla="*/ 284983 w 3186245"/>
                  <a:gd name="connsiteY13" fmla="*/ 2852182 h 4048081"/>
                  <a:gd name="connsiteX14" fmla="*/ -1 w 3186245"/>
                  <a:gd name="connsiteY14" fmla="*/ 2568008 h 4048081"/>
                  <a:gd name="connsiteX15" fmla="*/ -1 w 3186245"/>
                  <a:gd name="connsiteY15" fmla="*/ 1277385 h 4048081"/>
                  <a:gd name="connsiteX16" fmla="*/ 284983 w 3186245"/>
                  <a:gd name="connsiteY16" fmla="*/ 993211 h 4048081"/>
                  <a:gd name="connsiteX17" fmla="*/ 757447 w 3186245"/>
                  <a:gd name="connsiteY17" fmla="*/ 0 h 4048081"/>
                  <a:gd name="connsiteX18" fmla="*/ 1208907 w 3186245"/>
                  <a:gd name="connsiteY18" fmla="*/ 453969 h 4048081"/>
                  <a:gd name="connsiteX19" fmla="*/ 757446 w 3186245"/>
                  <a:gd name="connsiteY19" fmla="*/ 907938 h 4048081"/>
                  <a:gd name="connsiteX20" fmla="*/ 305985 w 3186245"/>
                  <a:gd name="connsiteY20" fmla="*/ 453969 h 4048081"/>
                  <a:gd name="connsiteX21" fmla="*/ 757447 w 3186245"/>
                  <a:gd name="connsiteY21" fmla="*/ 0 h 4048081"/>
                  <a:gd name="connsiteX0" fmla="*/ 1835937 w 3130124"/>
                  <a:gd name="connsiteY0" fmla="*/ 1335514 h 4048081"/>
                  <a:gd name="connsiteX1" fmla="*/ 3130124 w 3130124"/>
                  <a:gd name="connsiteY1" fmla="*/ 2449249 h 4048081"/>
                  <a:gd name="connsiteX2" fmla="*/ 1835937 w 3130124"/>
                  <a:gd name="connsiteY2" fmla="*/ 1335514 h 4048081"/>
                  <a:gd name="connsiteX3" fmla="*/ 284983 w 3130124"/>
                  <a:gd name="connsiteY3" fmla="*/ 993211 h 4048081"/>
                  <a:gd name="connsiteX4" fmla="*/ 1234930 w 3130124"/>
                  <a:gd name="connsiteY4" fmla="*/ 993211 h 4048081"/>
                  <a:gd name="connsiteX5" fmla="*/ 1519914 w 3130124"/>
                  <a:gd name="connsiteY5" fmla="*/ 1277385 h 4048081"/>
                  <a:gd name="connsiteX6" fmla="*/ 1519914 w 3130124"/>
                  <a:gd name="connsiteY6" fmla="*/ 2568008 h 4048081"/>
                  <a:gd name="connsiteX7" fmla="*/ 1234930 w 3130124"/>
                  <a:gd name="connsiteY7" fmla="*/ 2852182 h 4048081"/>
                  <a:gd name="connsiteX8" fmla="*/ 1234930 w 3130124"/>
                  <a:gd name="connsiteY8" fmla="*/ 3763907 h 4048081"/>
                  <a:gd name="connsiteX9" fmla="*/ 961820 w 3130124"/>
                  <a:gd name="connsiteY9" fmla="*/ 4048081 h 4048081"/>
                  <a:gd name="connsiteX10" fmla="*/ 558093 w 3130124"/>
                  <a:gd name="connsiteY10" fmla="*/ 4048081 h 4048081"/>
                  <a:gd name="connsiteX11" fmla="*/ 284983 w 3130124"/>
                  <a:gd name="connsiteY11" fmla="*/ 3763907 h 4048081"/>
                  <a:gd name="connsiteX12" fmla="*/ 284983 w 3130124"/>
                  <a:gd name="connsiteY12" fmla="*/ 2852182 h 4048081"/>
                  <a:gd name="connsiteX13" fmla="*/ -1 w 3130124"/>
                  <a:gd name="connsiteY13" fmla="*/ 2568008 h 4048081"/>
                  <a:gd name="connsiteX14" fmla="*/ -1 w 3130124"/>
                  <a:gd name="connsiteY14" fmla="*/ 1277385 h 4048081"/>
                  <a:gd name="connsiteX15" fmla="*/ 284983 w 3130124"/>
                  <a:gd name="connsiteY15" fmla="*/ 993211 h 4048081"/>
                  <a:gd name="connsiteX16" fmla="*/ 757447 w 3130124"/>
                  <a:gd name="connsiteY16" fmla="*/ 0 h 4048081"/>
                  <a:gd name="connsiteX17" fmla="*/ 1208907 w 3130124"/>
                  <a:gd name="connsiteY17" fmla="*/ 453969 h 4048081"/>
                  <a:gd name="connsiteX18" fmla="*/ 757446 w 3130124"/>
                  <a:gd name="connsiteY18" fmla="*/ 907938 h 4048081"/>
                  <a:gd name="connsiteX19" fmla="*/ 305985 w 3130124"/>
                  <a:gd name="connsiteY19" fmla="*/ 453969 h 4048081"/>
                  <a:gd name="connsiteX20" fmla="*/ 757447 w 3130124"/>
                  <a:gd name="connsiteY20" fmla="*/ 0 h 4048081"/>
                  <a:gd name="connsiteX0" fmla="*/ 1835937 w 3130124"/>
                  <a:gd name="connsiteY0" fmla="*/ 1335514 h 4048081"/>
                  <a:gd name="connsiteX1" fmla="*/ 3130124 w 3130124"/>
                  <a:gd name="connsiteY1" fmla="*/ 2449250 h 4048081"/>
                  <a:gd name="connsiteX2" fmla="*/ 1835937 w 3130124"/>
                  <a:gd name="connsiteY2" fmla="*/ 1335514 h 4048081"/>
                  <a:gd name="connsiteX3" fmla="*/ 284983 w 3130124"/>
                  <a:gd name="connsiteY3" fmla="*/ 993211 h 4048081"/>
                  <a:gd name="connsiteX4" fmla="*/ 1234930 w 3130124"/>
                  <a:gd name="connsiteY4" fmla="*/ 993211 h 4048081"/>
                  <a:gd name="connsiteX5" fmla="*/ 1519914 w 3130124"/>
                  <a:gd name="connsiteY5" fmla="*/ 1277385 h 4048081"/>
                  <a:gd name="connsiteX6" fmla="*/ 1519914 w 3130124"/>
                  <a:gd name="connsiteY6" fmla="*/ 2568008 h 4048081"/>
                  <a:gd name="connsiteX7" fmla="*/ 1234930 w 3130124"/>
                  <a:gd name="connsiteY7" fmla="*/ 2852182 h 4048081"/>
                  <a:gd name="connsiteX8" fmla="*/ 1234930 w 3130124"/>
                  <a:gd name="connsiteY8" fmla="*/ 3763907 h 4048081"/>
                  <a:gd name="connsiteX9" fmla="*/ 961820 w 3130124"/>
                  <a:gd name="connsiteY9" fmla="*/ 4048081 h 4048081"/>
                  <a:gd name="connsiteX10" fmla="*/ 558093 w 3130124"/>
                  <a:gd name="connsiteY10" fmla="*/ 4048081 h 4048081"/>
                  <a:gd name="connsiteX11" fmla="*/ 284983 w 3130124"/>
                  <a:gd name="connsiteY11" fmla="*/ 3763907 h 4048081"/>
                  <a:gd name="connsiteX12" fmla="*/ 284983 w 3130124"/>
                  <a:gd name="connsiteY12" fmla="*/ 2852182 h 4048081"/>
                  <a:gd name="connsiteX13" fmla="*/ -1 w 3130124"/>
                  <a:gd name="connsiteY13" fmla="*/ 2568008 h 4048081"/>
                  <a:gd name="connsiteX14" fmla="*/ -1 w 3130124"/>
                  <a:gd name="connsiteY14" fmla="*/ 1277385 h 4048081"/>
                  <a:gd name="connsiteX15" fmla="*/ 284983 w 3130124"/>
                  <a:gd name="connsiteY15" fmla="*/ 993211 h 4048081"/>
                  <a:gd name="connsiteX16" fmla="*/ 757447 w 3130124"/>
                  <a:gd name="connsiteY16" fmla="*/ 0 h 4048081"/>
                  <a:gd name="connsiteX17" fmla="*/ 1208907 w 3130124"/>
                  <a:gd name="connsiteY17" fmla="*/ 453969 h 4048081"/>
                  <a:gd name="connsiteX18" fmla="*/ 757446 w 3130124"/>
                  <a:gd name="connsiteY18" fmla="*/ 907938 h 4048081"/>
                  <a:gd name="connsiteX19" fmla="*/ 305985 w 3130124"/>
                  <a:gd name="connsiteY19" fmla="*/ 453969 h 4048081"/>
                  <a:gd name="connsiteX20" fmla="*/ 757447 w 3130124"/>
                  <a:gd name="connsiteY20" fmla="*/ 0 h 4048081"/>
                  <a:gd name="connsiteX0" fmla="*/ 284983 w 1519913"/>
                  <a:gd name="connsiteY0" fmla="*/ 993211 h 4048081"/>
                  <a:gd name="connsiteX1" fmla="*/ 1234930 w 1519913"/>
                  <a:gd name="connsiteY1" fmla="*/ 993211 h 4048081"/>
                  <a:gd name="connsiteX2" fmla="*/ 1519914 w 1519913"/>
                  <a:gd name="connsiteY2" fmla="*/ 1277385 h 4048081"/>
                  <a:gd name="connsiteX3" fmla="*/ 1519914 w 1519913"/>
                  <a:gd name="connsiteY3" fmla="*/ 2568008 h 4048081"/>
                  <a:gd name="connsiteX4" fmla="*/ 1234930 w 1519913"/>
                  <a:gd name="connsiteY4" fmla="*/ 2852182 h 4048081"/>
                  <a:gd name="connsiteX5" fmla="*/ 1234930 w 1519913"/>
                  <a:gd name="connsiteY5" fmla="*/ 3763907 h 4048081"/>
                  <a:gd name="connsiteX6" fmla="*/ 961820 w 1519913"/>
                  <a:gd name="connsiteY6" fmla="*/ 4048081 h 4048081"/>
                  <a:gd name="connsiteX7" fmla="*/ 558093 w 1519913"/>
                  <a:gd name="connsiteY7" fmla="*/ 4048081 h 4048081"/>
                  <a:gd name="connsiteX8" fmla="*/ 284983 w 1519913"/>
                  <a:gd name="connsiteY8" fmla="*/ 3763907 h 4048081"/>
                  <a:gd name="connsiteX9" fmla="*/ 284983 w 1519913"/>
                  <a:gd name="connsiteY9" fmla="*/ 2852182 h 4048081"/>
                  <a:gd name="connsiteX10" fmla="*/ -1 w 1519913"/>
                  <a:gd name="connsiteY10" fmla="*/ 2568008 h 4048081"/>
                  <a:gd name="connsiteX11" fmla="*/ -1 w 1519913"/>
                  <a:gd name="connsiteY11" fmla="*/ 1277385 h 4048081"/>
                  <a:gd name="connsiteX12" fmla="*/ 284983 w 1519913"/>
                  <a:gd name="connsiteY12" fmla="*/ 993211 h 4048081"/>
                  <a:gd name="connsiteX13" fmla="*/ 757447 w 1519913"/>
                  <a:gd name="connsiteY13" fmla="*/ 0 h 4048081"/>
                  <a:gd name="connsiteX14" fmla="*/ 1208907 w 1519913"/>
                  <a:gd name="connsiteY14" fmla="*/ 453969 h 4048081"/>
                  <a:gd name="connsiteX15" fmla="*/ 757446 w 1519913"/>
                  <a:gd name="connsiteY15" fmla="*/ 907938 h 4048081"/>
                  <a:gd name="connsiteX16" fmla="*/ 305985 w 1519913"/>
                  <a:gd name="connsiteY16" fmla="*/ 453969 h 4048081"/>
                  <a:gd name="connsiteX17" fmla="*/ 757447 w 1519913"/>
                  <a:gd name="connsiteY17" fmla="*/ 0 h 4048081"/>
                  <a:gd name="connsiteX0" fmla="*/ 284983 w 1519913"/>
                  <a:gd name="connsiteY0" fmla="*/ 993211 h 4048081"/>
                  <a:gd name="connsiteX1" fmla="*/ 1234930 w 1519913"/>
                  <a:gd name="connsiteY1" fmla="*/ 993211 h 4048081"/>
                  <a:gd name="connsiteX2" fmla="*/ 1519914 w 1519913"/>
                  <a:gd name="connsiteY2" fmla="*/ 1277385 h 4048081"/>
                  <a:gd name="connsiteX3" fmla="*/ 1519914 w 1519913"/>
                  <a:gd name="connsiteY3" fmla="*/ 2568008 h 4048081"/>
                  <a:gd name="connsiteX4" fmla="*/ 1234930 w 1519913"/>
                  <a:gd name="connsiteY4" fmla="*/ 2852182 h 4048081"/>
                  <a:gd name="connsiteX5" fmla="*/ 1234930 w 1519913"/>
                  <a:gd name="connsiteY5" fmla="*/ 3763907 h 4048081"/>
                  <a:gd name="connsiteX6" fmla="*/ 961820 w 1519913"/>
                  <a:gd name="connsiteY6" fmla="*/ 4048081 h 4048081"/>
                  <a:gd name="connsiteX7" fmla="*/ 558093 w 1519913"/>
                  <a:gd name="connsiteY7" fmla="*/ 4048081 h 4048081"/>
                  <a:gd name="connsiteX8" fmla="*/ 284983 w 1519913"/>
                  <a:gd name="connsiteY8" fmla="*/ 3763907 h 4048081"/>
                  <a:gd name="connsiteX9" fmla="*/ 284983 w 1519913"/>
                  <a:gd name="connsiteY9" fmla="*/ 2852182 h 4048081"/>
                  <a:gd name="connsiteX10" fmla="*/ -1 w 1519913"/>
                  <a:gd name="connsiteY10" fmla="*/ 2568008 h 4048081"/>
                  <a:gd name="connsiteX11" fmla="*/ -1 w 1519913"/>
                  <a:gd name="connsiteY11" fmla="*/ 1277385 h 4048081"/>
                  <a:gd name="connsiteX12" fmla="*/ 284983 w 1519913"/>
                  <a:gd name="connsiteY12" fmla="*/ 993211 h 4048081"/>
                  <a:gd name="connsiteX13" fmla="*/ 757447 w 1519913"/>
                  <a:gd name="connsiteY13" fmla="*/ 0 h 4048081"/>
                  <a:gd name="connsiteX14" fmla="*/ 1208907 w 1519913"/>
                  <a:gd name="connsiteY14" fmla="*/ 453969 h 4048081"/>
                  <a:gd name="connsiteX15" fmla="*/ 757446 w 1519913"/>
                  <a:gd name="connsiteY15" fmla="*/ 907938 h 4048081"/>
                  <a:gd name="connsiteX16" fmla="*/ 305985 w 1519913"/>
                  <a:gd name="connsiteY16" fmla="*/ 453969 h 4048081"/>
                  <a:gd name="connsiteX17" fmla="*/ 757447 w 1519913"/>
                  <a:gd name="connsiteY17" fmla="*/ 0 h 4048081"/>
                  <a:gd name="connsiteX0" fmla="*/ 284983 w 1519913"/>
                  <a:gd name="connsiteY0" fmla="*/ 993211 h 4048081"/>
                  <a:gd name="connsiteX1" fmla="*/ 1234930 w 1519913"/>
                  <a:gd name="connsiteY1" fmla="*/ 993211 h 4048081"/>
                  <a:gd name="connsiteX2" fmla="*/ 1519914 w 1519913"/>
                  <a:gd name="connsiteY2" fmla="*/ 1277385 h 4048081"/>
                  <a:gd name="connsiteX3" fmla="*/ 1519914 w 1519913"/>
                  <a:gd name="connsiteY3" fmla="*/ 2568008 h 4048081"/>
                  <a:gd name="connsiteX4" fmla="*/ 1234930 w 1519913"/>
                  <a:gd name="connsiteY4" fmla="*/ 2852182 h 4048081"/>
                  <a:gd name="connsiteX5" fmla="*/ 1234930 w 1519913"/>
                  <a:gd name="connsiteY5" fmla="*/ 3763907 h 4048081"/>
                  <a:gd name="connsiteX6" fmla="*/ 961820 w 1519913"/>
                  <a:gd name="connsiteY6" fmla="*/ 4048081 h 4048081"/>
                  <a:gd name="connsiteX7" fmla="*/ 558093 w 1519913"/>
                  <a:gd name="connsiteY7" fmla="*/ 4048081 h 4048081"/>
                  <a:gd name="connsiteX8" fmla="*/ 284983 w 1519913"/>
                  <a:gd name="connsiteY8" fmla="*/ 3763907 h 4048081"/>
                  <a:gd name="connsiteX9" fmla="*/ 284983 w 1519913"/>
                  <a:gd name="connsiteY9" fmla="*/ 2852182 h 4048081"/>
                  <a:gd name="connsiteX10" fmla="*/ -1 w 1519913"/>
                  <a:gd name="connsiteY10" fmla="*/ 2568008 h 4048081"/>
                  <a:gd name="connsiteX11" fmla="*/ -1 w 1519913"/>
                  <a:gd name="connsiteY11" fmla="*/ 1277385 h 4048081"/>
                  <a:gd name="connsiteX12" fmla="*/ 284983 w 1519913"/>
                  <a:gd name="connsiteY12" fmla="*/ 993211 h 4048081"/>
                  <a:gd name="connsiteX13" fmla="*/ 757447 w 1519913"/>
                  <a:gd name="connsiteY13" fmla="*/ 0 h 4048081"/>
                  <a:gd name="connsiteX14" fmla="*/ 1208907 w 1519913"/>
                  <a:gd name="connsiteY14" fmla="*/ 453969 h 4048081"/>
                  <a:gd name="connsiteX15" fmla="*/ 757446 w 1519913"/>
                  <a:gd name="connsiteY15" fmla="*/ 907938 h 4048081"/>
                  <a:gd name="connsiteX16" fmla="*/ 305985 w 1519913"/>
                  <a:gd name="connsiteY16" fmla="*/ 453969 h 4048081"/>
                  <a:gd name="connsiteX17" fmla="*/ 757447 w 1519913"/>
                  <a:gd name="connsiteY17" fmla="*/ 0 h 4048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19913" h="4048081">
                    <a:moveTo>
                      <a:pt x="284983" y="993211"/>
                    </a:moveTo>
                    <a:lnTo>
                      <a:pt x="1234930" y="993211"/>
                    </a:lnTo>
                    <a:cubicBezTo>
                      <a:pt x="1389296" y="993211"/>
                      <a:pt x="1519914" y="1123457"/>
                      <a:pt x="1519914" y="1277385"/>
                    </a:cubicBezTo>
                    <a:lnTo>
                      <a:pt x="1519914" y="2568008"/>
                    </a:lnTo>
                    <a:cubicBezTo>
                      <a:pt x="1519914" y="2721936"/>
                      <a:pt x="1389296" y="2852182"/>
                      <a:pt x="1234930" y="2852182"/>
                    </a:cubicBezTo>
                    <a:lnTo>
                      <a:pt x="1234930" y="3763907"/>
                    </a:lnTo>
                    <a:cubicBezTo>
                      <a:pt x="1234930" y="3917835"/>
                      <a:pt x="1116187" y="4048081"/>
                      <a:pt x="961820" y="4048081"/>
                    </a:cubicBezTo>
                    <a:lnTo>
                      <a:pt x="558093" y="4048081"/>
                    </a:lnTo>
                    <a:cubicBezTo>
                      <a:pt x="403726" y="4048081"/>
                      <a:pt x="284983" y="3917835"/>
                      <a:pt x="284983" y="3763907"/>
                    </a:cubicBezTo>
                    <a:lnTo>
                      <a:pt x="284983" y="2852182"/>
                    </a:lnTo>
                    <a:cubicBezTo>
                      <a:pt x="130617" y="2852182"/>
                      <a:pt x="-1" y="2721936"/>
                      <a:pt x="-1" y="2568008"/>
                    </a:cubicBezTo>
                    <a:lnTo>
                      <a:pt x="-1" y="1277385"/>
                    </a:lnTo>
                    <a:cubicBezTo>
                      <a:pt x="-1" y="1123457"/>
                      <a:pt x="130617" y="993211"/>
                      <a:pt x="284983" y="993211"/>
                    </a:cubicBezTo>
                    <a:close/>
                    <a:moveTo>
                      <a:pt x="757447" y="0"/>
                    </a:moveTo>
                    <a:cubicBezTo>
                      <a:pt x="1006782" y="0"/>
                      <a:pt x="1208908" y="198778"/>
                      <a:pt x="1208907" y="453969"/>
                    </a:cubicBezTo>
                    <a:cubicBezTo>
                      <a:pt x="1208906" y="709160"/>
                      <a:pt x="1006781" y="907938"/>
                      <a:pt x="757446" y="907938"/>
                    </a:cubicBezTo>
                    <a:cubicBezTo>
                      <a:pt x="508111" y="907938"/>
                      <a:pt x="298624" y="701997"/>
                      <a:pt x="305985" y="453969"/>
                    </a:cubicBezTo>
                    <a:cubicBezTo>
                      <a:pt x="313346" y="205941"/>
                      <a:pt x="508112" y="0"/>
                      <a:pt x="757447" y="0"/>
                    </a:cubicBezTo>
                    <a:close/>
                  </a:path>
                </a:pathLst>
              </a:custGeom>
              <a:solidFill>
                <a:schemeClr val="bg1"/>
              </a:solidFill>
              <a:ln w="12700">
                <a:solidFill>
                  <a:srgbClr val="0070C0"/>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rPr>
                  <a:t> </a:t>
                </a: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grpSp>
        <p:sp>
          <p:nvSpPr>
            <p:cNvPr id="26" name="TextBox 25"/>
            <p:cNvSpPr txBox="1"/>
            <p:nvPr/>
          </p:nvSpPr>
          <p:spPr>
            <a:xfrm>
              <a:off x="3121621" y="4956483"/>
              <a:ext cx="18288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white"/>
                  </a:solidFill>
                  <a:effectLst/>
                  <a:uLnTx/>
                  <a:uFillTx/>
                  <a:latin typeface="Segoe UI Light"/>
                  <a:ea typeface="+mn-ea"/>
                  <a:cs typeface="+mn-cs"/>
                </a:rPr>
                <a:t>Developers 2+</a:t>
              </a:r>
              <a:endParaRPr kumimoji="0" lang="en-US" sz="1600" b="0" i="0" u="none" strike="noStrike" kern="1200" cap="none" spc="0" normalizeH="0" baseline="0" noProof="0" dirty="0">
                <a:ln>
                  <a:noFill/>
                </a:ln>
                <a:solidFill>
                  <a:prstClr val="white"/>
                </a:solidFill>
                <a:effectLst/>
                <a:uLnTx/>
                <a:uFillTx/>
                <a:latin typeface="Segoe UI Light"/>
                <a:ea typeface="+mn-ea"/>
                <a:cs typeface="+mn-cs"/>
              </a:endParaRPr>
            </a:p>
          </p:txBody>
        </p:sp>
      </p:grpSp>
      <p:grpSp>
        <p:nvGrpSpPr>
          <p:cNvPr id="72" name="Group 71"/>
          <p:cNvGrpSpPr/>
          <p:nvPr/>
        </p:nvGrpSpPr>
        <p:grpSpPr>
          <a:xfrm>
            <a:off x="3120574" y="2152588"/>
            <a:ext cx="1830894" cy="1266348"/>
            <a:chOff x="3120574" y="2256493"/>
            <a:chExt cx="1830894" cy="1266348"/>
          </a:xfrm>
        </p:grpSpPr>
        <p:sp>
          <p:nvSpPr>
            <p:cNvPr id="21" name="Freeform 48"/>
            <p:cNvSpPr>
              <a:spLocks noChangeAspect="1"/>
            </p:cNvSpPr>
            <p:nvPr/>
          </p:nvSpPr>
          <p:spPr bwMode="black">
            <a:xfrm flipH="1">
              <a:off x="3923907" y="2256493"/>
              <a:ext cx="224229" cy="613609"/>
            </a:xfrm>
            <a:custGeom>
              <a:avLst/>
              <a:gdLst>
                <a:gd name="connsiteX0" fmla="*/ 3683614 w 4740335"/>
                <a:gd name="connsiteY0" fmla="*/ 1098549 h 4048081"/>
                <a:gd name="connsiteX1" fmla="*/ 4502870 w 4740335"/>
                <a:gd name="connsiteY1" fmla="*/ 1098549 h 4048081"/>
                <a:gd name="connsiteX2" fmla="*/ 4740335 w 4740335"/>
                <a:gd name="connsiteY2" fmla="*/ 1335514 h 4048081"/>
                <a:gd name="connsiteX3" fmla="*/ 4740335 w 4740335"/>
                <a:gd name="connsiteY3" fmla="*/ 2449249 h 4048081"/>
                <a:gd name="connsiteX4" fmla="*/ 4502870 w 4740335"/>
                <a:gd name="connsiteY4" fmla="*/ 2686214 h 4048081"/>
                <a:gd name="connsiteX5" fmla="*/ 4502870 w 4740335"/>
                <a:gd name="connsiteY5" fmla="*/ 3480046 h 4048081"/>
                <a:gd name="connsiteX6" fmla="*/ 4265405 w 4740335"/>
                <a:gd name="connsiteY6" fmla="*/ 3717011 h 4048081"/>
                <a:gd name="connsiteX7" fmla="*/ 3909206 w 4740335"/>
                <a:gd name="connsiteY7" fmla="*/ 3717011 h 4048081"/>
                <a:gd name="connsiteX8" fmla="*/ 3683614 w 4740335"/>
                <a:gd name="connsiteY8" fmla="*/ 3480046 h 4048081"/>
                <a:gd name="connsiteX9" fmla="*/ 3683614 w 4740335"/>
                <a:gd name="connsiteY9" fmla="*/ 2686214 h 4048081"/>
                <a:gd name="connsiteX10" fmla="*/ 3446148 w 4740335"/>
                <a:gd name="connsiteY10" fmla="*/ 2449249 h 4048081"/>
                <a:gd name="connsiteX11" fmla="*/ 3446148 w 4740335"/>
                <a:gd name="connsiteY11" fmla="*/ 1335514 h 4048081"/>
                <a:gd name="connsiteX12" fmla="*/ 3683614 w 4740335"/>
                <a:gd name="connsiteY12" fmla="*/ 1098549 h 4048081"/>
                <a:gd name="connsiteX13" fmla="*/ 236546 w 4740335"/>
                <a:gd name="connsiteY13" fmla="*/ 1098549 h 4048081"/>
                <a:gd name="connsiteX14" fmla="*/ 1052628 w 4740335"/>
                <a:gd name="connsiteY14" fmla="*/ 1098549 h 4048081"/>
                <a:gd name="connsiteX15" fmla="*/ 1289174 w 4740335"/>
                <a:gd name="connsiteY15" fmla="*/ 1335514 h 4048081"/>
                <a:gd name="connsiteX16" fmla="*/ 1289174 w 4740335"/>
                <a:gd name="connsiteY16" fmla="*/ 2449249 h 4048081"/>
                <a:gd name="connsiteX17" fmla="*/ 1052628 w 4740335"/>
                <a:gd name="connsiteY17" fmla="*/ 2686214 h 4048081"/>
                <a:gd name="connsiteX18" fmla="*/ 1052628 w 4740335"/>
                <a:gd name="connsiteY18" fmla="*/ 3480046 h 4048081"/>
                <a:gd name="connsiteX19" fmla="*/ 827910 w 4740335"/>
                <a:gd name="connsiteY19" fmla="*/ 3717011 h 4048081"/>
                <a:gd name="connsiteX20" fmla="*/ 473091 w 4740335"/>
                <a:gd name="connsiteY20" fmla="*/ 3717011 h 4048081"/>
                <a:gd name="connsiteX21" fmla="*/ 236546 w 4740335"/>
                <a:gd name="connsiteY21" fmla="*/ 3480046 h 4048081"/>
                <a:gd name="connsiteX22" fmla="*/ 236546 w 4740335"/>
                <a:gd name="connsiteY22" fmla="*/ 2686214 h 4048081"/>
                <a:gd name="connsiteX23" fmla="*/ 0 w 4740335"/>
                <a:gd name="connsiteY23" fmla="*/ 2449249 h 4048081"/>
                <a:gd name="connsiteX24" fmla="*/ 0 w 4740335"/>
                <a:gd name="connsiteY24" fmla="*/ 1335514 h 4048081"/>
                <a:gd name="connsiteX25" fmla="*/ 236546 w 4740335"/>
                <a:gd name="connsiteY25" fmla="*/ 1098549 h 4048081"/>
                <a:gd name="connsiteX26" fmla="*/ 1895194 w 4740335"/>
                <a:gd name="connsiteY26" fmla="*/ 993211 h 4048081"/>
                <a:gd name="connsiteX27" fmla="*/ 2845141 w 4740335"/>
                <a:gd name="connsiteY27" fmla="*/ 993211 h 4048081"/>
                <a:gd name="connsiteX28" fmla="*/ 3130125 w 4740335"/>
                <a:gd name="connsiteY28" fmla="*/ 1277385 h 4048081"/>
                <a:gd name="connsiteX29" fmla="*/ 3130125 w 4740335"/>
                <a:gd name="connsiteY29" fmla="*/ 2568008 h 4048081"/>
                <a:gd name="connsiteX30" fmla="*/ 2845141 w 4740335"/>
                <a:gd name="connsiteY30" fmla="*/ 2852182 h 4048081"/>
                <a:gd name="connsiteX31" fmla="*/ 2845141 w 4740335"/>
                <a:gd name="connsiteY31" fmla="*/ 3763907 h 4048081"/>
                <a:gd name="connsiteX32" fmla="*/ 2572031 w 4740335"/>
                <a:gd name="connsiteY32" fmla="*/ 4048081 h 4048081"/>
                <a:gd name="connsiteX33" fmla="*/ 2168304 w 4740335"/>
                <a:gd name="connsiteY33" fmla="*/ 4048081 h 4048081"/>
                <a:gd name="connsiteX34" fmla="*/ 1895194 w 4740335"/>
                <a:gd name="connsiteY34" fmla="*/ 3763907 h 4048081"/>
                <a:gd name="connsiteX35" fmla="*/ 1895194 w 4740335"/>
                <a:gd name="connsiteY35" fmla="*/ 2852182 h 4048081"/>
                <a:gd name="connsiteX36" fmla="*/ 1610210 w 4740335"/>
                <a:gd name="connsiteY36" fmla="*/ 2568008 h 4048081"/>
                <a:gd name="connsiteX37" fmla="*/ 1610210 w 4740335"/>
                <a:gd name="connsiteY37" fmla="*/ 1277385 h 4048081"/>
                <a:gd name="connsiteX38" fmla="*/ 1895194 w 4740335"/>
                <a:gd name="connsiteY38" fmla="*/ 993211 h 4048081"/>
                <a:gd name="connsiteX39" fmla="*/ 4093246 w 4740335"/>
                <a:gd name="connsiteY39" fmla="*/ 245790 h 4048081"/>
                <a:gd name="connsiteX40" fmla="*/ 4479495 w 4740335"/>
                <a:gd name="connsiteY40" fmla="*/ 637055 h 4048081"/>
                <a:gd name="connsiteX41" fmla="*/ 4093246 w 4740335"/>
                <a:gd name="connsiteY41" fmla="*/ 1028320 h 4048081"/>
                <a:gd name="connsiteX42" fmla="*/ 3706997 w 4740335"/>
                <a:gd name="connsiteY42" fmla="*/ 637055 h 4048081"/>
                <a:gd name="connsiteX43" fmla="*/ 4093246 w 4740335"/>
                <a:gd name="connsiteY43" fmla="*/ 245790 h 4048081"/>
                <a:gd name="connsiteX44" fmla="*/ 644584 w 4740335"/>
                <a:gd name="connsiteY44" fmla="*/ 245790 h 4048081"/>
                <a:gd name="connsiteX45" fmla="*/ 1028326 w 4740335"/>
                <a:gd name="connsiteY45" fmla="*/ 637055 h 4048081"/>
                <a:gd name="connsiteX46" fmla="*/ 644584 w 4740335"/>
                <a:gd name="connsiteY46" fmla="*/ 1028320 h 4048081"/>
                <a:gd name="connsiteX47" fmla="*/ 260842 w 4740335"/>
                <a:gd name="connsiteY47" fmla="*/ 637056 h 4048081"/>
                <a:gd name="connsiteX48" fmla="*/ 644584 w 4740335"/>
                <a:gd name="connsiteY48" fmla="*/ 245790 h 4048081"/>
                <a:gd name="connsiteX49" fmla="*/ 2367657 w 4740335"/>
                <a:gd name="connsiteY49" fmla="*/ 0 h 4048081"/>
                <a:gd name="connsiteX50" fmla="*/ 2819118 w 4740335"/>
                <a:gd name="connsiteY50" fmla="*/ 453969 h 4048081"/>
                <a:gd name="connsiteX51" fmla="*/ 2367657 w 4740335"/>
                <a:gd name="connsiteY51" fmla="*/ 907938 h 4048081"/>
                <a:gd name="connsiteX52" fmla="*/ 1916196 w 4740335"/>
                <a:gd name="connsiteY52" fmla="*/ 453969 h 4048081"/>
                <a:gd name="connsiteX53" fmla="*/ 2367657 w 4740335"/>
                <a:gd name="connsiteY53" fmla="*/ 0 h 4048081"/>
                <a:gd name="connsiteX0" fmla="*/ 3683614 w 4740335"/>
                <a:gd name="connsiteY0" fmla="*/ 1098549 h 4048081"/>
                <a:gd name="connsiteX1" fmla="*/ 4502870 w 4740335"/>
                <a:gd name="connsiteY1" fmla="*/ 1098549 h 4048081"/>
                <a:gd name="connsiteX2" fmla="*/ 4740335 w 4740335"/>
                <a:gd name="connsiteY2" fmla="*/ 1335514 h 4048081"/>
                <a:gd name="connsiteX3" fmla="*/ 4740335 w 4740335"/>
                <a:gd name="connsiteY3" fmla="*/ 2449249 h 4048081"/>
                <a:gd name="connsiteX4" fmla="*/ 4502870 w 4740335"/>
                <a:gd name="connsiteY4" fmla="*/ 2686214 h 4048081"/>
                <a:gd name="connsiteX5" fmla="*/ 4502870 w 4740335"/>
                <a:gd name="connsiteY5" fmla="*/ 3480046 h 4048081"/>
                <a:gd name="connsiteX6" fmla="*/ 4265405 w 4740335"/>
                <a:gd name="connsiteY6" fmla="*/ 3717011 h 4048081"/>
                <a:gd name="connsiteX7" fmla="*/ 3909206 w 4740335"/>
                <a:gd name="connsiteY7" fmla="*/ 3717011 h 4048081"/>
                <a:gd name="connsiteX8" fmla="*/ 3683614 w 4740335"/>
                <a:gd name="connsiteY8" fmla="*/ 3480046 h 4048081"/>
                <a:gd name="connsiteX9" fmla="*/ 3683614 w 4740335"/>
                <a:gd name="connsiteY9" fmla="*/ 2686214 h 4048081"/>
                <a:gd name="connsiteX10" fmla="*/ 3446148 w 4740335"/>
                <a:gd name="connsiteY10" fmla="*/ 2449249 h 4048081"/>
                <a:gd name="connsiteX11" fmla="*/ 3446148 w 4740335"/>
                <a:gd name="connsiteY11" fmla="*/ 1335514 h 4048081"/>
                <a:gd name="connsiteX12" fmla="*/ 3683614 w 4740335"/>
                <a:gd name="connsiteY12" fmla="*/ 1098549 h 4048081"/>
                <a:gd name="connsiteX13" fmla="*/ 236546 w 4740335"/>
                <a:gd name="connsiteY13" fmla="*/ 1098549 h 4048081"/>
                <a:gd name="connsiteX14" fmla="*/ 1052628 w 4740335"/>
                <a:gd name="connsiteY14" fmla="*/ 1098549 h 4048081"/>
                <a:gd name="connsiteX15" fmla="*/ 1289174 w 4740335"/>
                <a:gd name="connsiteY15" fmla="*/ 1335514 h 4048081"/>
                <a:gd name="connsiteX16" fmla="*/ 1289174 w 4740335"/>
                <a:gd name="connsiteY16" fmla="*/ 2449249 h 4048081"/>
                <a:gd name="connsiteX17" fmla="*/ 1052628 w 4740335"/>
                <a:gd name="connsiteY17" fmla="*/ 2686214 h 4048081"/>
                <a:gd name="connsiteX18" fmla="*/ 1052628 w 4740335"/>
                <a:gd name="connsiteY18" fmla="*/ 3480046 h 4048081"/>
                <a:gd name="connsiteX19" fmla="*/ 827910 w 4740335"/>
                <a:gd name="connsiteY19" fmla="*/ 3717011 h 4048081"/>
                <a:gd name="connsiteX20" fmla="*/ 473091 w 4740335"/>
                <a:gd name="connsiteY20" fmla="*/ 3717011 h 4048081"/>
                <a:gd name="connsiteX21" fmla="*/ 236546 w 4740335"/>
                <a:gd name="connsiteY21" fmla="*/ 3480046 h 4048081"/>
                <a:gd name="connsiteX22" fmla="*/ 236546 w 4740335"/>
                <a:gd name="connsiteY22" fmla="*/ 2686214 h 4048081"/>
                <a:gd name="connsiteX23" fmla="*/ 0 w 4740335"/>
                <a:gd name="connsiteY23" fmla="*/ 2449249 h 4048081"/>
                <a:gd name="connsiteX24" fmla="*/ 0 w 4740335"/>
                <a:gd name="connsiteY24" fmla="*/ 1335514 h 4048081"/>
                <a:gd name="connsiteX25" fmla="*/ 236546 w 4740335"/>
                <a:gd name="connsiteY25" fmla="*/ 1098549 h 4048081"/>
                <a:gd name="connsiteX26" fmla="*/ 1895194 w 4740335"/>
                <a:gd name="connsiteY26" fmla="*/ 993211 h 4048081"/>
                <a:gd name="connsiteX27" fmla="*/ 2845141 w 4740335"/>
                <a:gd name="connsiteY27" fmla="*/ 993211 h 4048081"/>
                <a:gd name="connsiteX28" fmla="*/ 3130125 w 4740335"/>
                <a:gd name="connsiteY28" fmla="*/ 1277385 h 4048081"/>
                <a:gd name="connsiteX29" fmla="*/ 3130125 w 4740335"/>
                <a:gd name="connsiteY29" fmla="*/ 2568008 h 4048081"/>
                <a:gd name="connsiteX30" fmla="*/ 2845141 w 4740335"/>
                <a:gd name="connsiteY30" fmla="*/ 2852182 h 4048081"/>
                <a:gd name="connsiteX31" fmla="*/ 2845141 w 4740335"/>
                <a:gd name="connsiteY31" fmla="*/ 3763907 h 4048081"/>
                <a:gd name="connsiteX32" fmla="*/ 2572031 w 4740335"/>
                <a:gd name="connsiteY32" fmla="*/ 4048081 h 4048081"/>
                <a:gd name="connsiteX33" fmla="*/ 2168304 w 4740335"/>
                <a:gd name="connsiteY33" fmla="*/ 4048081 h 4048081"/>
                <a:gd name="connsiteX34" fmla="*/ 1895194 w 4740335"/>
                <a:gd name="connsiteY34" fmla="*/ 3763907 h 4048081"/>
                <a:gd name="connsiteX35" fmla="*/ 1895194 w 4740335"/>
                <a:gd name="connsiteY35" fmla="*/ 2852182 h 4048081"/>
                <a:gd name="connsiteX36" fmla="*/ 1610210 w 4740335"/>
                <a:gd name="connsiteY36" fmla="*/ 2568008 h 4048081"/>
                <a:gd name="connsiteX37" fmla="*/ 1610210 w 4740335"/>
                <a:gd name="connsiteY37" fmla="*/ 1277385 h 4048081"/>
                <a:gd name="connsiteX38" fmla="*/ 1895194 w 4740335"/>
                <a:gd name="connsiteY38" fmla="*/ 993211 h 4048081"/>
                <a:gd name="connsiteX39" fmla="*/ 4093246 w 4740335"/>
                <a:gd name="connsiteY39" fmla="*/ 245790 h 4048081"/>
                <a:gd name="connsiteX40" fmla="*/ 4479495 w 4740335"/>
                <a:gd name="connsiteY40" fmla="*/ 637055 h 4048081"/>
                <a:gd name="connsiteX41" fmla="*/ 4093246 w 4740335"/>
                <a:gd name="connsiteY41" fmla="*/ 1028320 h 4048081"/>
                <a:gd name="connsiteX42" fmla="*/ 3706997 w 4740335"/>
                <a:gd name="connsiteY42" fmla="*/ 637055 h 4048081"/>
                <a:gd name="connsiteX43" fmla="*/ 4093246 w 4740335"/>
                <a:gd name="connsiteY43" fmla="*/ 245790 h 4048081"/>
                <a:gd name="connsiteX44" fmla="*/ 644584 w 4740335"/>
                <a:gd name="connsiteY44" fmla="*/ 245790 h 4048081"/>
                <a:gd name="connsiteX45" fmla="*/ 1028326 w 4740335"/>
                <a:gd name="connsiteY45" fmla="*/ 637055 h 4048081"/>
                <a:gd name="connsiteX46" fmla="*/ 644584 w 4740335"/>
                <a:gd name="connsiteY46" fmla="*/ 1028320 h 4048081"/>
                <a:gd name="connsiteX47" fmla="*/ 260842 w 4740335"/>
                <a:gd name="connsiteY47" fmla="*/ 637056 h 4048081"/>
                <a:gd name="connsiteX48" fmla="*/ 644584 w 4740335"/>
                <a:gd name="connsiteY48" fmla="*/ 245790 h 4048081"/>
                <a:gd name="connsiteX49" fmla="*/ 2367657 w 4740335"/>
                <a:gd name="connsiteY49" fmla="*/ 0 h 4048081"/>
                <a:gd name="connsiteX50" fmla="*/ 2819118 w 4740335"/>
                <a:gd name="connsiteY50" fmla="*/ 453969 h 4048081"/>
                <a:gd name="connsiteX51" fmla="*/ 2367657 w 4740335"/>
                <a:gd name="connsiteY51" fmla="*/ 907938 h 4048081"/>
                <a:gd name="connsiteX52" fmla="*/ 1916196 w 4740335"/>
                <a:gd name="connsiteY52" fmla="*/ 453969 h 4048081"/>
                <a:gd name="connsiteX53" fmla="*/ 2367657 w 4740335"/>
                <a:gd name="connsiteY53" fmla="*/ 0 h 4048081"/>
                <a:gd name="connsiteX0" fmla="*/ 3683614 w 4740335"/>
                <a:gd name="connsiteY0" fmla="*/ 1098549 h 4048081"/>
                <a:gd name="connsiteX1" fmla="*/ 4502870 w 4740335"/>
                <a:gd name="connsiteY1" fmla="*/ 1098549 h 4048081"/>
                <a:gd name="connsiteX2" fmla="*/ 4740335 w 4740335"/>
                <a:gd name="connsiteY2" fmla="*/ 1335514 h 4048081"/>
                <a:gd name="connsiteX3" fmla="*/ 4740335 w 4740335"/>
                <a:gd name="connsiteY3" fmla="*/ 2449249 h 4048081"/>
                <a:gd name="connsiteX4" fmla="*/ 4502870 w 4740335"/>
                <a:gd name="connsiteY4" fmla="*/ 2686214 h 4048081"/>
                <a:gd name="connsiteX5" fmla="*/ 4502870 w 4740335"/>
                <a:gd name="connsiteY5" fmla="*/ 3480046 h 4048081"/>
                <a:gd name="connsiteX6" fmla="*/ 4265405 w 4740335"/>
                <a:gd name="connsiteY6" fmla="*/ 3717011 h 4048081"/>
                <a:gd name="connsiteX7" fmla="*/ 3909206 w 4740335"/>
                <a:gd name="connsiteY7" fmla="*/ 3717011 h 4048081"/>
                <a:gd name="connsiteX8" fmla="*/ 3683614 w 4740335"/>
                <a:gd name="connsiteY8" fmla="*/ 3480046 h 4048081"/>
                <a:gd name="connsiteX9" fmla="*/ 3683614 w 4740335"/>
                <a:gd name="connsiteY9" fmla="*/ 2686214 h 4048081"/>
                <a:gd name="connsiteX10" fmla="*/ 3446148 w 4740335"/>
                <a:gd name="connsiteY10" fmla="*/ 2449249 h 4048081"/>
                <a:gd name="connsiteX11" fmla="*/ 3446148 w 4740335"/>
                <a:gd name="connsiteY11" fmla="*/ 1335514 h 4048081"/>
                <a:gd name="connsiteX12" fmla="*/ 3683614 w 4740335"/>
                <a:gd name="connsiteY12" fmla="*/ 1098549 h 4048081"/>
                <a:gd name="connsiteX13" fmla="*/ 236546 w 4740335"/>
                <a:gd name="connsiteY13" fmla="*/ 1098549 h 4048081"/>
                <a:gd name="connsiteX14" fmla="*/ 1052628 w 4740335"/>
                <a:gd name="connsiteY14" fmla="*/ 1098549 h 4048081"/>
                <a:gd name="connsiteX15" fmla="*/ 1289174 w 4740335"/>
                <a:gd name="connsiteY15" fmla="*/ 1335514 h 4048081"/>
                <a:gd name="connsiteX16" fmla="*/ 1289174 w 4740335"/>
                <a:gd name="connsiteY16" fmla="*/ 2449249 h 4048081"/>
                <a:gd name="connsiteX17" fmla="*/ 1052628 w 4740335"/>
                <a:gd name="connsiteY17" fmla="*/ 2686214 h 4048081"/>
                <a:gd name="connsiteX18" fmla="*/ 1052628 w 4740335"/>
                <a:gd name="connsiteY18" fmla="*/ 3480046 h 4048081"/>
                <a:gd name="connsiteX19" fmla="*/ 827910 w 4740335"/>
                <a:gd name="connsiteY19" fmla="*/ 3717011 h 4048081"/>
                <a:gd name="connsiteX20" fmla="*/ 473091 w 4740335"/>
                <a:gd name="connsiteY20" fmla="*/ 3717011 h 4048081"/>
                <a:gd name="connsiteX21" fmla="*/ 236546 w 4740335"/>
                <a:gd name="connsiteY21" fmla="*/ 3480046 h 4048081"/>
                <a:gd name="connsiteX22" fmla="*/ 236546 w 4740335"/>
                <a:gd name="connsiteY22" fmla="*/ 2686214 h 4048081"/>
                <a:gd name="connsiteX23" fmla="*/ 0 w 4740335"/>
                <a:gd name="connsiteY23" fmla="*/ 2449249 h 4048081"/>
                <a:gd name="connsiteX24" fmla="*/ 0 w 4740335"/>
                <a:gd name="connsiteY24" fmla="*/ 1335514 h 4048081"/>
                <a:gd name="connsiteX25" fmla="*/ 236546 w 4740335"/>
                <a:gd name="connsiteY25" fmla="*/ 1098549 h 4048081"/>
                <a:gd name="connsiteX26" fmla="*/ 1895194 w 4740335"/>
                <a:gd name="connsiteY26" fmla="*/ 993211 h 4048081"/>
                <a:gd name="connsiteX27" fmla="*/ 2845141 w 4740335"/>
                <a:gd name="connsiteY27" fmla="*/ 993211 h 4048081"/>
                <a:gd name="connsiteX28" fmla="*/ 3130125 w 4740335"/>
                <a:gd name="connsiteY28" fmla="*/ 1277385 h 4048081"/>
                <a:gd name="connsiteX29" fmla="*/ 3130125 w 4740335"/>
                <a:gd name="connsiteY29" fmla="*/ 2568008 h 4048081"/>
                <a:gd name="connsiteX30" fmla="*/ 2845141 w 4740335"/>
                <a:gd name="connsiteY30" fmla="*/ 2852182 h 4048081"/>
                <a:gd name="connsiteX31" fmla="*/ 2845141 w 4740335"/>
                <a:gd name="connsiteY31" fmla="*/ 3763907 h 4048081"/>
                <a:gd name="connsiteX32" fmla="*/ 2572031 w 4740335"/>
                <a:gd name="connsiteY32" fmla="*/ 4048081 h 4048081"/>
                <a:gd name="connsiteX33" fmla="*/ 2168304 w 4740335"/>
                <a:gd name="connsiteY33" fmla="*/ 4048081 h 4048081"/>
                <a:gd name="connsiteX34" fmla="*/ 1895194 w 4740335"/>
                <a:gd name="connsiteY34" fmla="*/ 3763907 h 4048081"/>
                <a:gd name="connsiteX35" fmla="*/ 1895194 w 4740335"/>
                <a:gd name="connsiteY35" fmla="*/ 2852182 h 4048081"/>
                <a:gd name="connsiteX36" fmla="*/ 1610210 w 4740335"/>
                <a:gd name="connsiteY36" fmla="*/ 2568008 h 4048081"/>
                <a:gd name="connsiteX37" fmla="*/ 1610210 w 4740335"/>
                <a:gd name="connsiteY37" fmla="*/ 1277385 h 4048081"/>
                <a:gd name="connsiteX38" fmla="*/ 1895194 w 4740335"/>
                <a:gd name="connsiteY38" fmla="*/ 993211 h 4048081"/>
                <a:gd name="connsiteX39" fmla="*/ 4093246 w 4740335"/>
                <a:gd name="connsiteY39" fmla="*/ 245790 h 4048081"/>
                <a:gd name="connsiteX40" fmla="*/ 4479495 w 4740335"/>
                <a:gd name="connsiteY40" fmla="*/ 637055 h 4048081"/>
                <a:gd name="connsiteX41" fmla="*/ 4093246 w 4740335"/>
                <a:gd name="connsiteY41" fmla="*/ 1028320 h 4048081"/>
                <a:gd name="connsiteX42" fmla="*/ 3706997 w 4740335"/>
                <a:gd name="connsiteY42" fmla="*/ 637055 h 4048081"/>
                <a:gd name="connsiteX43" fmla="*/ 4093246 w 4740335"/>
                <a:gd name="connsiteY43" fmla="*/ 245790 h 4048081"/>
                <a:gd name="connsiteX44" fmla="*/ 644584 w 4740335"/>
                <a:gd name="connsiteY44" fmla="*/ 245790 h 4048081"/>
                <a:gd name="connsiteX45" fmla="*/ 1028326 w 4740335"/>
                <a:gd name="connsiteY45" fmla="*/ 637055 h 4048081"/>
                <a:gd name="connsiteX46" fmla="*/ 644584 w 4740335"/>
                <a:gd name="connsiteY46" fmla="*/ 1028320 h 4048081"/>
                <a:gd name="connsiteX47" fmla="*/ 260842 w 4740335"/>
                <a:gd name="connsiteY47" fmla="*/ 637056 h 4048081"/>
                <a:gd name="connsiteX48" fmla="*/ 644584 w 4740335"/>
                <a:gd name="connsiteY48" fmla="*/ 245790 h 4048081"/>
                <a:gd name="connsiteX49" fmla="*/ 2367657 w 4740335"/>
                <a:gd name="connsiteY49" fmla="*/ 0 h 4048081"/>
                <a:gd name="connsiteX50" fmla="*/ 2819118 w 4740335"/>
                <a:gd name="connsiteY50" fmla="*/ 453969 h 4048081"/>
                <a:gd name="connsiteX51" fmla="*/ 2367657 w 4740335"/>
                <a:gd name="connsiteY51" fmla="*/ 907938 h 4048081"/>
                <a:gd name="connsiteX52" fmla="*/ 1916196 w 4740335"/>
                <a:gd name="connsiteY52" fmla="*/ 453969 h 4048081"/>
                <a:gd name="connsiteX53" fmla="*/ 2367657 w 4740335"/>
                <a:gd name="connsiteY53" fmla="*/ 0 h 4048081"/>
                <a:gd name="connsiteX0" fmla="*/ 3683614 w 4740335"/>
                <a:gd name="connsiteY0" fmla="*/ 1098549 h 4048081"/>
                <a:gd name="connsiteX1" fmla="*/ 4502870 w 4740335"/>
                <a:gd name="connsiteY1" fmla="*/ 1098549 h 4048081"/>
                <a:gd name="connsiteX2" fmla="*/ 4740335 w 4740335"/>
                <a:gd name="connsiteY2" fmla="*/ 1335514 h 4048081"/>
                <a:gd name="connsiteX3" fmla="*/ 4740335 w 4740335"/>
                <a:gd name="connsiteY3" fmla="*/ 2449249 h 4048081"/>
                <a:gd name="connsiteX4" fmla="*/ 4502870 w 4740335"/>
                <a:gd name="connsiteY4" fmla="*/ 2686214 h 4048081"/>
                <a:gd name="connsiteX5" fmla="*/ 4502870 w 4740335"/>
                <a:gd name="connsiteY5" fmla="*/ 3480046 h 4048081"/>
                <a:gd name="connsiteX6" fmla="*/ 4265405 w 4740335"/>
                <a:gd name="connsiteY6" fmla="*/ 3717011 h 4048081"/>
                <a:gd name="connsiteX7" fmla="*/ 3909206 w 4740335"/>
                <a:gd name="connsiteY7" fmla="*/ 3717011 h 4048081"/>
                <a:gd name="connsiteX8" fmla="*/ 3683614 w 4740335"/>
                <a:gd name="connsiteY8" fmla="*/ 3480046 h 4048081"/>
                <a:gd name="connsiteX9" fmla="*/ 3683614 w 4740335"/>
                <a:gd name="connsiteY9" fmla="*/ 2686214 h 4048081"/>
                <a:gd name="connsiteX10" fmla="*/ 3446148 w 4740335"/>
                <a:gd name="connsiteY10" fmla="*/ 2449249 h 4048081"/>
                <a:gd name="connsiteX11" fmla="*/ 3446148 w 4740335"/>
                <a:gd name="connsiteY11" fmla="*/ 1335514 h 4048081"/>
                <a:gd name="connsiteX12" fmla="*/ 3683614 w 4740335"/>
                <a:gd name="connsiteY12" fmla="*/ 1098549 h 4048081"/>
                <a:gd name="connsiteX13" fmla="*/ 236546 w 4740335"/>
                <a:gd name="connsiteY13" fmla="*/ 1098549 h 4048081"/>
                <a:gd name="connsiteX14" fmla="*/ 1052628 w 4740335"/>
                <a:gd name="connsiteY14" fmla="*/ 1098549 h 4048081"/>
                <a:gd name="connsiteX15" fmla="*/ 1289174 w 4740335"/>
                <a:gd name="connsiteY15" fmla="*/ 1335514 h 4048081"/>
                <a:gd name="connsiteX16" fmla="*/ 1289174 w 4740335"/>
                <a:gd name="connsiteY16" fmla="*/ 2449249 h 4048081"/>
                <a:gd name="connsiteX17" fmla="*/ 1052628 w 4740335"/>
                <a:gd name="connsiteY17" fmla="*/ 2686214 h 4048081"/>
                <a:gd name="connsiteX18" fmla="*/ 1052628 w 4740335"/>
                <a:gd name="connsiteY18" fmla="*/ 3480046 h 4048081"/>
                <a:gd name="connsiteX19" fmla="*/ 827910 w 4740335"/>
                <a:gd name="connsiteY19" fmla="*/ 3717011 h 4048081"/>
                <a:gd name="connsiteX20" fmla="*/ 473091 w 4740335"/>
                <a:gd name="connsiteY20" fmla="*/ 3717011 h 4048081"/>
                <a:gd name="connsiteX21" fmla="*/ 236546 w 4740335"/>
                <a:gd name="connsiteY21" fmla="*/ 3480046 h 4048081"/>
                <a:gd name="connsiteX22" fmla="*/ 236546 w 4740335"/>
                <a:gd name="connsiteY22" fmla="*/ 2686214 h 4048081"/>
                <a:gd name="connsiteX23" fmla="*/ 0 w 4740335"/>
                <a:gd name="connsiteY23" fmla="*/ 2449249 h 4048081"/>
                <a:gd name="connsiteX24" fmla="*/ 0 w 4740335"/>
                <a:gd name="connsiteY24" fmla="*/ 1335514 h 4048081"/>
                <a:gd name="connsiteX25" fmla="*/ 236546 w 4740335"/>
                <a:gd name="connsiteY25" fmla="*/ 1098549 h 4048081"/>
                <a:gd name="connsiteX26" fmla="*/ 1895194 w 4740335"/>
                <a:gd name="connsiteY26" fmla="*/ 993211 h 4048081"/>
                <a:gd name="connsiteX27" fmla="*/ 2845141 w 4740335"/>
                <a:gd name="connsiteY27" fmla="*/ 993211 h 4048081"/>
                <a:gd name="connsiteX28" fmla="*/ 3130125 w 4740335"/>
                <a:gd name="connsiteY28" fmla="*/ 1277385 h 4048081"/>
                <a:gd name="connsiteX29" fmla="*/ 3130125 w 4740335"/>
                <a:gd name="connsiteY29" fmla="*/ 2568008 h 4048081"/>
                <a:gd name="connsiteX30" fmla="*/ 2845141 w 4740335"/>
                <a:gd name="connsiteY30" fmla="*/ 2852182 h 4048081"/>
                <a:gd name="connsiteX31" fmla="*/ 2845141 w 4740335"/>
                <a:gd name="connsiteY31" fmla="*/ 3763907 h 4048081"/>
                <a:gd name="connsiteX32" fmla="*/ 2572031 w 4740335"/>
                <a:gd name="connsiteY32" fmla="*/ 4048081 h 4048081"/>
                <a:gd name="connsiteX33" fmla="*/ 2168304 w 4740335"/>
                <a:gd name="connsiteY33" fmla="*/ 4048081 h 4048081"/>
                <a:gd name="connsiteX34" fmla="*/ 1895194 w 4740335"/>
                <a:gd name="connsiteY34" fmla="*/ 3763907 h 4048081"/>
                <a:gd name="connsiteX35" fmla="*/ 1895194 w 4740335"/>
                <a:gd name="connsiteY35" fmla="*/ 2852182 h 4048081"/>
                <a:gd name="connsiteX36" fmla="*/ 1610210 w 4740335"/>
                <a:gd name="connsiteY36" fmla="*/ 2568008 h 4048081"/>
                <a:gd name="connsiteX37" fmla="*/ 1610210 w 4740335"/>
                <a:gd name="connsiteY37" fmla="*/ 1277385 h 4048081"/>
                <a:gd name="connsiteX38" fmla="*/ 1895194 w 4740335"/>
                <a:gd name="connsiteY38" fmla="*/ 993211 h 4048081"/>
                <a:gd name="connsiteX39" fmla="*/ 4093246 w 4740335"/>
                <a:gd name="connsiteY39" fmla="*/ 245790 h 4048081"/>
                <a:gd name="connsiteX40" fmla="*/ 4479495 w 4740335"/>
                <a:gd name="connsiteY40" fmla="*/ 637055 h 4048081"/>
                <a:gd name="connsiteX41" fmla="*/ 4093246 w 4740335"/>
                <a:gd name="connsiteY41" fmla="*/ 1028320 h 4048081"/>
                <a:gd name="connsiteX42" fmla="*/ 3706997 w 4740335"/>
                <a:gd name="connsiteY42" fmla="*/ 637055 h 4048081"/>
                <a:gd name="connsiteX43" fmla="*/ 4093246 w 4740335"/>
                <a:gd name="connsiteY43" fmla="*/ 245790 h 4048081"/>
                <a:gd name="connsiteX44" fmla="*/ 644584 w 4740335"/>
                <a:gd name="connsiteY44" fmla="*/ 245790 h 4048081"/>
                <a:gd name="connsiteX45" fmla="*/ 1028326 w 4740335"/>
                <a:gd name="connsiteY45" fmla="*/ 637055 h 4048081"/>
                <a:gd name="connsiteX46" fmla="*/ 644584 w 4740335"/>
                <a:gd name="connsiteY46" fmla="*/ 1028320 h 4048081"/>
                <a:gd name="connsiteX47" fmla="*/ 260842 w 4740335"/>
                <a:gd name="connsiteY47" fmla="*/ 637056 h 4048081"/>
                <a:gd name="connsiteX48" fmla="*/ 644584 w 4740335"/>
                <a:gd name="connsiteY48" fmla="*/ 245790 h 4048081"/>
                <a:gd name="connsiteX49" fmla="*/ 2367657 w 4740335"/>
                <a:gd name="connsiteY49" fmla="*/ 0 h 4048081"/>
                <a:gd name="connsiteX50" fmla="*/ 2819118 w 4740335"/>
                <a:gd name="connsiteY50" fmla="*/ 453969 h 4048081"/>
                <a:gd name="connsiteX51" fmla="*/ 2367657 w 4740335"/>
                <a:gd name="connsiteY51" fmla="*/ 907938 h 4048081"/>
                <a:gd name="connsiteX52" fmla="*/ 1916196 w 4740335"/>
                <a:gd name="connsiteY52" fmla="*/ 453969 h 4048081"/>
                <a:gd name="connsiteX53" fmla="*/ 2367657 w 4740335"/>
                <a:gd name="connsiteY53" fmla="*/ 0 h 4048081"/>
                <a:gd name="connsiteX0" fmla="*/ 3683614 w 4740335"/>
                <a:gd name="connsiteY0" fmla="*/ 1098549 h 4048081"/>
                <a:gd name="connsiteX1" fmla="*/ 4502870 w 4740335"/>
                <a:gd name="connsiteY1" fmla="*/ 1098549 h 4048081"/>
                <a:gd name="connsiteX2" fmla="*/ 4740335 w 4740335"/>
                <a:gd name="connsiteY2" fmla="*/ 1335514 h 4048081"/>
                <a:gd name="connsiteX3" fmla="*/ 4740335 w 4740335"/>
                <a:gd name="connsiteY3" fmla="*/ 2449249 h 4048081"/>
                <a:gd name="connsiteX4" fmla="*/ 4502870 w 4740335"/>
                <a:gd name="connsiteY4" fmla="*/ 2686214 h 4048081"/>
                <a:gd name="connsiteX5" fmla="*/ 4502870 w 4740335"/>
                <a:gd name="connsiteY5" fmla="*/ 3480046 h 4048081"/>
                <a:gd name="connsiteX6" fmla="*/ 4265405 w 4740335"/>
                <a:gd name="connsiteY6" fmla="*/ 3717011 h 4048081"/>
                <a:gd name="connsiteX7" fmla="*/ 3909206 w 4740335"/>
                <a:gd name="connsiteY7" fmla="*/ 3717011 h 4048081"/>
                <a:gd name="connsiteX8" fmla="*/ 3683614 w 4740335"/>
                <a:gd name="connsiteY8" fmla="*/ 3480046 h 4048081"/>
                <a:gd name="connsiteX9" fmla="*/ 3683614 w 4740335"/>
                <a:gd name="connsiteY9" fmla="*/ 2686214 h 4048081"/>
                <a:gd name="connsiteX10" fmla="*/ 3446148 w 4740335"/>
                <a:gd name="connsiteY10" fmla="*/ 2449249 h 4048081"/>
                <a:gd name="connsiteX11" fmla="*/ 3446148 w 4740335"/>
                <a:gd name="connsiteY11" fmla="*/ 1335514 h 4048081"/>
                <a:gd name="connsiteX12" fmla="*/ 3683614 w 4740335"/>
                <a:gd name="connsiteY12" fmla="*/ 1098549 h 4048081"/>
                <a:gd name="connsiteX13" fmla="*/ 236546 w 4740335"/>
                <a:gd name="connsiteY13" fmla="*/ 1098549 h 4048081"/>
                <a:gd name="connsiteX14" fmla="*/ 1052628 w 4740335"/>
                <a:gd name="connsiteY14" fmla="*/ 1098549 h 4048081"/>
                <a:gd name="connsiteX15" fmla="*/ 1289174 w 4740335"/>
                <a:gd name="connsiteY15" fmla="*/ 1335514 h 4048081"/>
                <a:gd name="connsiteX16" fmla="*/ 1289174 w 4740335"/>
                <a:gd name="connsiteY16" fmla="*/ 2449249 h 4048081"/>
                <a:gd name="connsiteX17" fmla="*/ 1052628 w 4740335"/>
                <a:gd name="connsiteY17" fmla="*/ 2686214 h 4048081"/>
                <a:gd name="connsiteX18" fmla="*/ 1052628 w 4740335"/>
                <a:gd name="connsiteY18" fmla="*/ 3480046 h 4048081"/>
                <a:gd name="connsiteX19" fmla="*/ 827910 w 4740335"/>
                <a:gd name="connsiteY19" fmla="*/ 3717011 h 4048081"/>
                <a:gd name="connsiteX20" fmla="*/ 473091 w 4740335"/>
                <a:gd name="connsiteY20" fmla="*/ 3717011 h 4048081"/>
                <a:gd name="connsiteX21" fmla="*/ 236546 w 4740335"/>
                <a:gd name="connsiteY21" fmla="*/ 3480046 h 4048081"/>
                <a:gd name="connsiteX22" fmla="*/ 236546 w 4740335"/>
                <a:gd name="connsiteY22" fmla="*/ 2686214 h 4048081"/>
                <a:gd name="connsiteX23" fmla="*/ 0 w 4740335"/>
                <a:gd name="connsiteY23" fmla="*/ 2449249 h 4048081"/>
                <a:gd name="connsiteX24" fmla="*/ 0 w 4740335"/>
                <a:gd name="connsiteY24" fmla="*/ 1335514 h 4048081"/>
                <a:gd name="connsiteX25" fmla="*/ 236546 w 4740335"/>
                <a:gd name="connsiteY25" fmla="*/ 1098549 h 4048081"/>
                <a:gd name="connsiteX26" fmla="*/ 1895194 w 4740335"/>
                <a:gd name="connsiteY26" fmla="*/ 993211 h 4048081"/>
                <a:gd name="connsiteX27" fmla="*/ 2845141 w 4740335"/>
                <a:gd name="connsiteY27" fmla="*/ 993211 h 4048081"/>
                <a:gd name="connsiteX28" fmla="*/ 3130125 w 4740335"/>
                <a:gd name="connsiteY28" fmla="*/ 1277385 h 4048081"/>
                <a:gd name="connsiteX29" fmla="*/ 3130125 w 4740335"/>
                <a:gd name="connsiteY29" fmla="*/ 2568008 h 4048081"/>
                <a:gd name="connsiteX30" fmla="*/ 2845141 w 4740335"/>
                <a:gd name="connsiteY30" fmla="*/ 2852182 h 4048081"/>
                <a:gd name="connsiteX31" fmla="*/ 2845141 w 4740335"/>
                <a:gd name="connsiteY31" fmla="*/ 3763907 h 4048081"/>
                <a:gd name="connsiteX32" fmla="*/ 2572031 w 4740335"/>
                <a:gd name="connsiteY32" fmla="*/ 4048081 h 4048081"/>
                <a:gd name="connsiteX33" fmla="*/ 2168304 w 4740335"/>
                <a:gd name="connsiteY33" fmla="*/ 4048081 h 4048081"/>
                <a:gd name="connsiteX34" fmla="*/ 1895194 w 4740335"/>
                <a:gd name="connsiteY34" fmla="*/ 3763907 h 4048081"/>
                <a:gd name="connsiteX35" fmla="*/ 1895194 w 4740335"/>
                <a:gd name="connsiteY35" fmla="*/ 2852182 h 4048081"/>
                <a:gd name="connsiteX36" fmla="*/ 1610210 w 4740335"/>
                <a:gd name="connsiteY36" fmla="*/ 2568008 h 4048081"/>
                <a:gd name="connsiteX37" fmla="*/ 1610210 w 4740335"/>
                <a:gd name="connsiteY37" fmla="*/ 1277385 h 4048081"/>
                <a:gd name="connsiteX38" fmla="*/ 1895194 w 4740335"/>
                <a:gd name="connsiteY38" fmla="*/ 993211 h 4048081"/>
                <a:gd name="connsiteX39" fmla="*/ 4093246 w 4740335"/>
                <a:gd name="connsiteY39" fmla="*/ 245790 h 4048081"/>
                <a:gd name="connsiteX40" fmla="*/ 4479495 w 4740335"/>
                <a:gd name="connsiteY40" fmla="*/ 637055 h 4048081"/>
                <a:gd name="connsiteX41" fmla="*/ 4093246 w 4740335"/>
                <a:gd name="connsiteY41" fmla="*/ 1028320 h 4048081"/>
                <a:gd name="connsiteX42" fmla="*/ 3706997 w 4740335"/>
                <a:gd name="connsiteY42" fmla="*/ 637055 h 4048081"/>
                <a:gd name="connsiteX43" fmla="*/ 4093246 w 4740335"/>
                <a:gd name="connsiteY43" fmla="*/ 245790 h 4048081"/>
                <a:gd name="connsiteX44" fmla="*/ 644584 w 4740335"/>
                <a:gd name="connsiteY44" fmla="*/ 245790 h 4048081"/>
                <a:gd name="connsiteX45" fmla="*/ 1028326 w 4740335"/>
                <a:gd name="connsiteY45" fmla="*/ 637055 h 4048081"/>
                <a:gd name="connsiteX46" fmla="*/ 644584 w 4740335"/>
                <a:gd name="connsiteY46" fmla="*/ 1028320 h 4048081"/>
                <a:gd name="connsiteX47" fmla="*/ 644584 w 4740335"/>
                <a:gd name="connsiteY47" fmla="*/ 245790 h 4048081"/>
                <a:gd name="connsiteX48" fmla="*/ 2367657 w 4740335"/>
                <a:gd name="connsiteY48" fmla="*/ 0 h 4048081"/>
                <a:gd name="connsiteX49" fmla="*/ 2819118 w 4740335"/>
                <a:gd name="connsiteY49" fmla="*/ 453969 h 4048081"/>
                <a:gd name="connsiteX50" fmla="*/ 2367657 w 4740335"/>
                <a:gd name="connsiteY50" fmla="*/ 907938 h 4048081"/>
                <a:gd name="connsiteX51" fmla="*/ 1916196 w 4740335"/>
                <a:gd name="connsiteY51" fmla="*/ 453969 h 4048081"/>
                <a:gd name="connsiteX52" fmla="*/ 2367657 w 4740335"/>
                <a:gd name="connsiteY52" fmla="*/ 0 h 4048081"/>
                <a:gd name="connsiteX0" fmla="*/ 3683614 w 4740335"/>
                <a:gd name="connsiteY0" fmla="*/ 1098549 h 4048081"/>
                <a:gd name="connsiteX1" fmla="*/ 4502870 w 4740335"/>
                <a:gd name="connsiteY1" fmla="*/ 1098549 h 4048081"/>
                <a:gd name="connsiteX2" fmla="*/ 4740335 w 4740335"/>
                <a:gd name="connsiteY2" fmla="*/ 1335514 h 4048081"/>
                <a:gd name="connsiteX3" fmla="*/ 4740335 w 4740335"/>
                <a:gd name="connsiteY3" fmla="*/ 2449249 h 4048081"/>
                <a:gd name="connsiteX4" fmla="*/ 4502870 w 4740335"/>
                <a:gd name="connsiteY4" fmla="*/ 2686214 h 4048081"/>
                <a:gd name="connsiteX5" fmla="*/ 4502870 w 4740335"/>
                <a:gd name="connsiteY5" fmla="*/ 3480046 h 4048081"/>
                <a:gd name="connsiteX6" fmla="*/ 4265405 w 4740335"/>
                <a:gd name="connsiteY6" fmla="*/ 3717011 h 4048081"/>
                <a:gd name="connsiteX7" fmla="*/ 3909206 w 4740335"/>
                <a:gd name="connsiteY7" fmla="*/ 3717011 h 4048081"/>
                <a:gd name="connsiteX8" fmla="*/ 3683614 w 4740335"/>
                <a:gd name="connsiteY8" fmla="*/ 3480046 h 4048081"/>
                <a:gd name="connsiteX9" fmla="*/ 3683614 w 4740335"/>
                <a:gd name="connsiteY9" fmla="*/ 2686214 h 4048081"/>
                <a:gd name="connsiteX10" fmla="*/ 3446148 w 4740335"/>
                <a:gd name="connsiteY10" fmla="*/ 2449249 h 4048081"/>
                <a:gd name="connsiteX11" fmla="*/ 3446148 w 4740335"/>
                <a:gd name="connsiteY11" fmla="*/ 1335514 h 4048081"/>
                <a:gd name="connsiteX12" fmla="*/ 3683614 w 4740335"/>
                <a:gd name="connsiteY12" fmla="*/ 1098549 h 4048081"/>
                <a:gd name="connsiteX13" fmla="*/ 236546 w 4740335"/>
                <a:gd name="connsiteY13" fmla="*/ 1098549 h 4048081"/>
                <a:gd name="connsiteX14" fmla="*/ 1052628 w 4740335"/>
                <a:gd name="connsiteY14" fmla="*/ 1098549 h 4048081"/>
                <a:gd name="connsiteX15" fmla="*/ 1289174 w 4740335"/>
                <a:gd name="connsiteY15" fmla="*/ 1335514 h 4048081"/>
                <a:gd name="connsiteX16" fmla="*/ 1289174 w 4740335"/>
                <a:gd name="connsiteY16" fmla="*/ 2449249 h 4048081"/>
                <a:gd name="connsiteX17" fmla="*/ 1052628 w 4740335"/>
                <a:gd name="connsiteY17" fmla="*/ 2686214 h 4048081"/>
                <a:gd name="connsiteX18" fmla="*/ 1052628 w 4740335"/>
                <a:gd name="connsiteY18" fmla="*/ 3480046 h 4048081"/>
                <a:gd name="connsiteX19" fmla="*/ 827910 w 4740335"/>
                <a:gd name="connsiteY19" fmla="*/ 3717011 h 4048081"/>
                <a:gd name="connsiteX20" fmla="*/ 473091 w 4740335"/>
                <a:gd name="connsiteY20" fmla="*/ 3717011 h 4048081"/>
                <a:gd name="connsiteX21" fmla="*/ 236546 w 4740335"/>
                <a:gd name="connsiteY21" fmla="*/ 3480046 h 4048081"/>
                <a:gd name="connsiteX22" fmla="*/ 236546 w 4740335"/>
                <a:gd name="connsiteY22" fmla="*/ 2686214 h 4048081"/>
                <a:gd name="connsiteX23" fmla="*/ 0 w 4740335"/>
                <a:gd name="connsiteY23" fmla="*/ 2449249 h 4048081"/>
                <a:gd name="connsiteX24" fmla="*/ 0 w 4740335"/>
                <a:gd name="connsiteY24" fmla="*/ 1335514 h 4048081"/>
                <a:gd name="connsiteX25" fmla="*/ 236546 w 4740335"/>
                <a:gd name="connsiteY25" fmla="*/ 1098549 h 4048081"/>
                <a:gd name="connsiteX26" fmla="*/ 1895194 w 4740335"/>
                <a:gd name="connsiteY26" fmla="*/ 993211 h 4048081"/>
                <a:gd name="connsiteX27" fmla="*/ 2845141 w 4740335"/>
                <a:gd name="connsiteY27" fmla="*/ 993211 h 4048081"/>
                <a:gd name="connsiteX28" fmla="*/ 3130125 w 4740335"/>
                <a:gd name="connsiteY28" fmla="*/ 1277385 h 4048081"/>
                <a:gd name="connsiteX29" fmla="*/ 3130125 w 4740335"/>
                <a:gd name="connsiteY29" fmla="*/ 2568008 h 4048081"/>
                <a:gd name="connsiteX30" fmla="*/ 2845141 w 4740335"/>
                <a:gd name="connsiteY30" fmla="*/ 2852182 h 4048081"/>
                <a:gd name="connsiteX31" fmla="*/ 2845141 w 4740335"/>
                <a:gd name="connsiteY31" fmla="*/ 3763907 h 4048081"/>
                <a:gd name="connsiteX32" fmla="*/ 2572031 w 4740335"/>
                <a:gd name="connsiteY32" fmla="*/ 4048081 h 4048081"/>
                <a:gd name="connsiteX33" fmla="*/ 2168304 w 4740335"/>
                <a:gd name="connsiteY33" fmla="*/ 4048081 h 4048081"/>
                <a:gd name="connsiteX34" fmla="*/ 1895194 w 4740335"/>
                <a:gd name="connsiteY34" fmla="*/ 3763907 h 4048081"/>
                <a:gd name="connsiteX35" fmla="*/ 1895194 w 4740335"/>
                <a:gd name="connsiteY35" fmla="*/ 2852182 h 4048081"/>
                <a:gd name="connsiteX36" fmla="*/ 1610210 w 4740335"/>
                <a:gd name="connsiteY36" fmla="*/ 2568008 h 4048081"/>
                <a:gd name="connsiteX37" fmla="*/ 1610210 w 4740335"/>
                <a:gd name="connsiteY37" fmla="*/ 1277385 h 4048081"/>
                <a:gd name="connsiteX38" fmla="*/ 1895194 w 4740335"/>
                <a:gd name="connsiteY38" fmla="*/ 993211 h 4048081"/>
                <a:gd name="connsiteX39" fmla="*/ 4093246 w 4740335"/>
                <a:gd name="connsiteY39" fmla="*/ 245790 h 4048081"/>
                <a:gd name="connsiteX40" fmla="*/ 4479495 w 4740335"/>
                <a:gd name="connsiteY40" fmla="*/ 637055 h 4048081"/>
                <a:gd name="connsiteX41" fmla="*/ 4093246 w 4740335"/>
                <a:gd name="connsiteY41" fmla="*/ 1028320 h 4048081"/>
                <a:gd name="connsiteX42" fmla="*/ 3706997 w 4740335"/>
                <a:gd name="connsiteY42" fmla="*/ 637055 h 4048081"/>
                <a:gd name="connsiteX43" fmla="*/ 4093246 w 4740335"/>
                <a:gd name="connsiteY43" fmla="*/ 245790 h 4048081"/>
                <a:gd name="connsiteX44" fmla="*/ 644584 w 4740335"/>
                <a:gd name="connsiteY44" fmla="*/ 245790 h 4048081"/>
                <a:gd name="connsiteX45" fmla="*/ 644584 w 4740335"/>
                <a:gd name="connsiteY45" fmla="*/ 1028320 h 4048081"/>
                <a:gd name="connsiteX46" fmla="*/ 644584 w 4740335"/>
                <a:gd name="connsiteY46" fmla="*/ 245790 h 4048081"/>
                <a:gd name="connsiteX47" fmla="*/ 2367657 w 4740335"/>
                <a:gd name="connsiteY47" fmla="*/ 0 h 4048081"/>
                <a:gd name="connsiteX48" fmla="*/ 2819118 w 4740335"/>
                <a:gd name="connsiteY48" fmla="*/ 453969 h 4048081"/>
                <a:gd name="connsiteX49" fmla="*/ 2367657 w 4740335"/>
                <a:gd name="connsiteY49" fmla="*/ 907938 h 4048081"/>
                <a:gd name="connsiteX50" fmla="*/ 1916196 w 4740335"/>
                <a:gd name="connsiteY50" fmla="*/ 453969 h 4048081"/>
                <a:gd name="connsiteX51" fmla="*/ 2367657 w 4740335"/>
                <a:gd name="connsiteY51" fmla="*/ 0 h 4048081"/>
                <a:gd name="connsiteX0" fmla="*/ 3683614 w 4740335"/>
                <a:gd name="connsiteY0" fmla="*/ 1098549 h 4048081"/>
                <a:gd name="connsiteX1" fmla="*/ 4502870 w 4740335"/>
                <a:gd name="connsiteY1" fmla="*/ 1098549 h 4048081"/>
                <a:gd name="connsiteX2" fmla="*/ 4740335 w 4740335"/>
                <a:gd name="connsiteY2" fmla="*/ 1335514 h 4048081"/>
                <a:gd name="connsiteX3" fmla="*/ 4740335 w 4740335"/>
                <a:gd name="connsiteY3" fmla="*/ 2449249 h 4048081"/>
                <a:gd name="connsiteX4" fmla="*/ 4502870 w 4740335"/>
                <a:gd name="connsiteY4" fmla="*/ 2686214 h 4048081"/>
                <a:gd name="connsiteX5" fmla="*/ 4502870 w 4740335"/>
                <a:gd name="connsiteY5" fmla="*/ 3480046 h 4048081"/>
                <a:gd name="connsiteX6" fmla="*/ 4265405 w 4740335"/>
                <a:gd name="connsiteY6" fmla="*/ 3717011 h 4048081"/>
                <a:gd name="connsiteX7" fmla="*/ 3909206 w 4740335"/>
                <a:gd name="connsiteY7" fmla="*/ 3717011 h 4048081"/>
                <a:gd name="connsiteX8" fmla="*/ 3683614 w 4740335"/>
                <a:gd name="connsiteY8" fmla="*/ 3480046 h 4048081"/>
                <a:gd name="connsiteX9" fmla="*/ 3683614 w 4740335"/>
                <a:gd name="connsiteY9" fmla="*/ 2686214 h 4048081"/>
                <a:gd name="connsiteX10" fmla="*/ 3446148 w 4740335"/>
                <a:gd name="connsiteY10" fmla="*/ 2449249 h 4048081"/>
                <a:gd name="connsiteX11" fmla="*/ 3446148 w 4740335"/>
                <a:gd name="connsiteY11" fmla="*/ 1335514 h 4048081"/>
                <a:gd name="connsiteX12" fmla="*/ 3683614 w 4740335"/>
                <a:gd name="connsiteY12" fmla="*/ 1098549 h 4048081"/>
                <a:gd name="connsiteX13" fmla="*/ 236546 w 4740335"/>
                <a:gd name="connsiteY13" fmla="*/ 1098549 h 4048081"/>
                <a:gd name="connsiteX14" fmla="*/ 1052628 w 4740335"/>
                <a:gd name="connsiteY14" fmla="*/ 1098549 h 4048081"/>
                <a:gd name="connsiteX15" fmla="*/ 1289174 w 4740335"/>
                <a:gd name="connsiteY15" fmla="*/ 1335514 h 4048081"/>
                <a:gd name="connsiteX16" fmla="*/ 1289174 w 4740335"/>
                <a:gd name="connsiteY16" fmla="*/ 2449249 h 4048081"/>
                <a:gd name="connsiteX17" fmla="*/ 1052628 w 4740335"/>
                <a:gd name="connsiteY17" fmla="*/ 2686214 h 4048081"/>
                <a:gd name="connsiteX18" fmla="*/ 1052628 w 4740335"/>
                <a:gd name="connsiteY18" fmla="*/ 3480046 h 4048081"/>
                <a:gd name="connsiteX19" fmla="*/ 827910 w 4740335"/>
                <a:gd name="connsiteY19" fmla="*/ 3717011 h 4048081"/>
                <a:gd name="connsiteX20" fmla="*/ 473091 w 4740335"/>
                <a:gd name="connsiteY20" fmla="*/ 3717011 h 4048081"/>
                <a:gd name="connsiteX21" fmla="*/ 236546 w 4740335"/>
                <a:gd name="connsiteY21" fmla="*/ 3480046 h 4048081"/>
                <a:gd name="connsiteX22" fmla="*/ 236546 w 4740335"/>
                <a:gd name="connsiteY22" fmla="*/ 2686214 h 4048081"/>
                <a:gd name="connsiteX23" fmla="*/ 0 w 4740335"/>
                <a:gd name="connsiteY23" fmla="*/ 2449249 h 4048081"/>
                <a:gd name="connsiteX24" fmla="*/ 0 w 4740335"/>
                <a:gd name="connsiteY24" fmla="*/ 1335514 h 4048081"/>
                <a:gd name="connsiteX25" fmla="*/ 236546 w 4740335"/>
                <a:gd name="connsiteY25" fmla="*/ 1098549 h 4048081"/>
                <a:gd name="connsiteX26" fmla="*/ 1895194 w 4740335"/>
                <a:gd name="connsiteY26" fmla="*/ 993211 h 4048081"/>
                <a:gd name="connsiteX27" fmla="*/ 2845141 w 4740335"/>
                <a:gd name="connsiteY27" fmla="*/ 993211 h 4048081"/>
                <a:gd name="connsiteX28" fmla="*/ 3130125 w 4740335"/>
                <a:gd name="connsiteY28" fmla="*/ 1277385 h 4048081"/>
                <a:gd name="connsiteX29" fmla="*/ 3130125 w 4740335"/>
                <a:gd name="connsiteY29" fmla="*/ 2568008 h 4048081"/>
                <a:gd name="connsiteX30" fmla="*/ 2845141 w 4740335"/>
                <a:gd name="connsiteY30" fmla="*/ 2852182 h 4048081"/>
                <a:gd name="connsiteX31" fmla="*/ 2845141 w 4740335"/>
                <a:gd name="connsiteY31" fmla="*/ 3763907 h 4048081"/>
                <a:gd name="connsiteX32" fmla="*/ 2572031 w 4740335"/>
                <a:gd name="connsiteY32" fmla="*/ 4048081 h 4048081"/>
                <a:gd name="connsiteX33" fmla="*/ 2168304 w 4740335"/>
                <a:gd name="connsiteY33" fmla="*/ 4048081 h 4048081"/>
                <a:gd name="connsiteX34" fmla="*/ 1895194 w 4740335"/>
                <a:gd name="connsiteY34" fmla="*/ 3763907 h 4048081"/>
                <a:gd name="connsiteX35" fmla="*/ 1895194 w 4740335"/>
                <a:gd name="connsiteY35" fmla="*/ 2852182 h 4048081"/>
                <a:gd name="connsiteX36" fmla="*/ 1610210 w 4740335"/>
                <a:gd name="connsiteY36" fmla="*/ 2568008 h 4048081"/>
                <a:gd name="connsiteX37" fmla="*/ 1610210 w 4740335"/>
                <a:gd name="connsiteY37" fmla="*/ 1277385 h 4048081"/>
                <a:gd name="connsiteX38" fmla="*/ 1895194 w 4740335"/>
                <a:gd name="connsiteY38" fmla="*/ 993211 h 4048081"/>
                <a:gd name="connsiteX39" fmla="*/ 4093246 w 4740335"/>
                <a:gd name="connsiteY39" fmla="*/ 245790 h 4048081"/>
                <a:gd name="connsiteX40" fmla="*/ 4479495 w 4740335"/>
                <a:gd name="connsiteY40" fmla="*/ 637055 h 4048081"/>
                <a:gd name="connsiteX41" fmla="*/ 4093246 w 4740335"/>
                <a:gd name="connsiteY41" fmla="*/ 1028320 h 4048081"/>
                <a:gd name="connsiteX42" fmla="*/ 3706997 w 4740335"/>
                <a:gd name="connsiteY42" fmla="*/ 637055 h 4048081"/>
                <a:gd name="connsiteX43" fmla="*/ 4093246 w 4740335"/>
                <a:gd name="connsiteY43" fmla="*/ 245790 h 4048081"/>
                <a:gd name="connsiteX44" fmla="*/ 644584 w 4740335"/>
                <a:gd name="connsiteY44" fmla="*/ 245790 h 4048081"/>
                <a:gd name="connsiteX45" fmla="*/ 644584 w 4740335"/>
                <a:gd name="connsiteY45" fmla="*/ 1028320 h 4048081"/>
                <a:gd name="connsiteX46" fmla="*/ 644584 w 4740335"/>
                <a:gd name="connsiteY46" fmla="*/ 245790 h 4048081"/>
                <a:gd name="connsiteX47" fmla="*/ 2367657 w 4740335"/>
                <a:gd name="connsiteY47" fmla="*/ 0 h 4048081"/>
                <a:gd name="connsiteX48" fmla="*/ 2819118 w 4740335"/>
                <a:gd name="connsiteY48" fmla="*/ 453969 h 4048081"/>
                <a:gd name="connsiteX49" fmla="*/ 2367657 w 4740335"/>
                <a:gd name="connsiteY49" fmla="*/ 907938 h 4048081"/>
                <a:gd name="connsiteX50" fmla="*/ 1916196 w 4740335"/>
                <a:gd name="connsiteY50" fmla="*/ 453969 h 4048081"/>
                <a:gd name="connsiteX51" fmla="*/ 2367657 w 4740335"/>
                <a:gd name="connsiteY51" fmla="*/ 0 h 4048081"/>
                <a:gd name="connsiteX0" fmla="*/ 3683614 w 4740335"/>
                <a:gd name="connsiteY0" fmla="*/ 1098549 h 4048081"/>
                <a:gd name="connsiteX1" fmla="*/ 4502870 w 4740335"/>
                <a:gd name="connsiteY1" fmla="*/ 1098549 h 4048081"/>
                <a:gd name="connsiteX2" fmla="*/ 4740335 w 4740335"/>
                <a:gd name="connsiteY2" fmla="*/ 1335514 h 4048081"/>
                <a:gd name="connsiteX3" fmla="*/ 4740335 w 4740335"/>
                <a:gd name="connsiteY3" fmla="*/ 2449249 h 4048081"/>
                <a:gd name="connsiteX4" fmla="*/ 4502870 w 4740335"/>
                <a:gd name="connsiteY4" fmla="*/ 2686214 h 4048081"/>
                <a:gd name="connsiteX5" fmla="*/ 4502870 w 4740335"/>
                <a:gd name="connsiteY5" fmla="*/ 3480046 h 4048081"/>
                <a:gd name="connsiteX6" fmla="*/ 4265405 w 4740335"/>
                <a:gd name="connsiteY6" fmla="*/ 3717011 h 4048081"/>
                <a:gd name="connsiteX7" fmla="*/ 3909206 w 4740335"/>
                <a:gd name="connsiteY7" fmla="*/ 3717011 h 4048081"/>
                <a:gd name="connsiteX8" fmla="*/ 3683614 w 4740335"/>
                <a:gd name="connsiteY8" fmla="*/ 3480046 h 4048081"/>
                <a:gd name="connsiteX9" fmla="*/ 3683614 w 4740335"/>
                <a:gd name="connsiteY9" fmla="*/ 2686214 h 4048081"/>
                <a:gd name="connsiteX10" fmla="*/ 3446148 w 4740335"/>
                <a:gd name="connsiteY10" fmla="*/ 2449249 h 4048081"/>
                <a:gd name="connsiteX11" fmla="*/ 3446148 w 4740335"/>
                <a:gd name="connsiteY11" fmla="*/ 1335514 h 4048081"/>
                <a:gd name="connsiteX12" fmla="*/ 3683614 w 4740335"/>
                <a:gd name="connsiteY12" fmla="*/ 1098549 h 4048081"/>
                <a:gd name="connsiteX13" fmla="*/ 236546 w 4740335"/>
                <a:gd name="connsiteY13" fmla="*/ 1098549 h 4048081"/>
                <a:gd name="connsiteX14" fmla="*/ 1052628 w 4740335"/>
                <a:gd name="connsiteY14" fmla="*/ 1098549 h 4048081"/>
                <a:gd name="connsiteX15" fmla="*/ 1289174 w 4740335"/>
                <a:gd name="connsiteY15" fmla="*/ 1335514 h 4048081"/>
                <a:gd name="connsiteX16" fmla="*/ 1289174 w 4740335"/>
                <a:gd name="connsiteY16" fmla="*/ 2449249 h 4048081"/>
                <a:gd name="connsiteX17" fmla="*/ 1052628 w 4740335"/>
                <a:gd name="connsiteY17" fmla="*/ 2686214 h 4048081"/>
                <a:gd name="connsiteX18" fmla="*/ 1052628 w 4740335"/>
                <a:gd name="connsiteY18" fmla="*/ 3480046 h 4048081"/>
                <a:gd name="connsiteX19" fmla="*/ 827910 w 4740335"/>
                <a:gd name="connsiteY19" fmla="*/ 3717011 h 4048081"/>
                <a:gd name="connsiteX20" fmla="*/ 473091 w 4740335"/>
                <a:gd name="connsiteY20" fmla="*/ 3717011 h 4048081"/>
                <a:gd name="connsiteX21" fmla="*/ 236546 w 4740335"/>
                <a:gd name="connsiteY21" fmla="*/ 3480046 h 4048081"/>
                <a:gd name="connsiteX22" fmla="*/ 236546 w 4740335"/>
                <a:gd name="connsiteY22" fmla="*/ 2686214 h 4048081"/>
                <a:gd name="connsiteX23" fmla="*/ 0 w 4740335"/>
                <a:gd name="connsiteY23" fmla="*/ 2449249 h 4048081"/>
                <a:gd name="connsiteX24" fmla="*/ 0 w 4740335"/>
                <a:gd name="connsiteY24" fmla="*/ 1335514 h 4048081"/>
                <a:gd name="connsiteX25" fmla="*/ 236546 w 4740335"/>
                <a:gd name="connsiteY25" fmla="*/ 1098549 h 4048081"/>
                <a:gd name="connsiteX26" fmla="*/ 1895194 w 4740335"/>
                <a:gd name="connsiteY26" fmla="*/ 993211 h 4048081"/>
                <a:gd name="connsiteX27" fmla="*/ 2845141 w 4740335"/>
                <a:gd name="connsiteY27" fmla="*/ 993211 h 4048081"/>
                <a:gd name="connsiteX28" fmla="*/ 3130125 w 4740335"/>
                <a:gd name="connsiteY28" fmla="*/ 1277385 h 4048081"/>
                <a:gd name="connsiteX29" fmla="*/ 3130125 w 4740335"/>
                <a:gd name="connsiteY29" fmla="*/ 2568008 h 4048081"/>
                <a:gd name="connsiteX30" fmla="*/ 2845141 w 4740335"/>
                <a:gd name="connsiteY30" fmla="*/ 2852182 h 4048081"/>
                <a:gd name="connsiteX31" fmla="*/ 2845141 w 4740335"/>
                <a:gd name="connsiteY31" fmla="*/ 3763907 h 4048081"/>
                <a:gd name="connsiteX32" fmla="*/ 2572031 w 4740335"/>
                <a:gd name="connsiteY32" fmla="*/ 4048081 h 4048081"/>
                <a:gd name="connsiteX33" fmla="*/ 2168304 w 4740335"/>
                <a:gd name="connsiteY33" fmla="*/ 4048081 h 4048081"/>
                <a:gd name="connsiteX34" fmla="*/ 1895194 w 4740335"/>
                <a:gd name="connsiteY34" fmla="*/ 3763907 h 4048081"/>
                <a:gd name="connsiteX35" fmla="*/ 1895194 w 4740335"/>
                <a:gd name="connsiteY35" fmla="*/ 2852182 h 4048081"/>
                <a:gd name="connsiteX36" fmla="*/ 1610210 w 4740335"/>
                <a:gd name="connsiteY36" fmla="*/ 2568008 h 4048081"/>
                <a:gd name="connsiteX37" fmla="*/ 1610210 w 4740335"/>
                <a:gd name="connsiteY37" fmla="*/ 1277385 h 4048081"/>
                <a:gd name="connsiteX38" fmla="*/ 1895194 w 4740335"/>
                <a:gd name="connsiteY38" fmla="*/ 993211 h 4048081"/>
                <a:gd name="connsiteX39" fmla="*/ 4093246 w 4740335"/>
                <a:gd name="connsiteY39" fmla="*/ 245790 h 4048081"/>
                <a:gd name="connsiteX40" fmla="*/ 4479495 w 4740335"/>
                <a:gd name="connsiteY40" fmla="*/ 637055 h 4048081"/>
                <a:gd name="connsiteX41" fmla="*/ 4093246 w 4740335"/>
                <a:gd name="connsiteY41" fmla="*/ 1028320 h 4048081"/>
                <a:gd name="connsiteX42" fmla="*/ 3706997 w 4740335"/>
                <a:gd name="connsiteY42" fmla="*/ 637055 h 4048081"/>
                <a:gd name="connsiteX43" fmla="*/ 4093246 w 4740335"/>
                <a:gd name="connsiteY43" fmla="*/ 245790 h 4048081"/>
                <a:gd name="connsiteX44" fmla="*/ 644584 w 4740335"/>
                <a:gd name="connsiteY44" fmla="*/ 245790 h 4048081"/>
                <a:gd name="connsiteX45" fmla="*/ 644584 w 4740335"/>
                <a:gd name="connsiteY45" fmla="*/ 1028320 h 4048081"/>
                <a:gd name="connsiteX46" fmla="*/ 644584 w 4740335"/>
                <a:gd name="connsiteY46" fmla="*/ 245790 h 4048081"/>
                <a:gd name="connsiteX47" fmla="*/ 2367657 w 4740335"/>
                <a:gd name="connsiteY47" fmla="*/ 0 h 4048081"/>
                <a:gd name="connsiteX48" fmla="*/ 2819118 w 4740335"/>
                <a:gd name="connsiteY48" fmla="*/ 453969 h 4048081"/>
                <a:gd name="connsiteX49" fmla="*/ 2367657 w 4740335"/>
                <a:gd name="connsiteY49" fmla="*/ 907938 h 4048081"/>
                <a:gd name="connsiteX50" fmla="*/ 1916196 w 4740335"/>
                <a:gd name="connsiteY50" fmla="*/ 453969 h 4048081"/>
                <a:gd name="connsiteX51" fmla="*/ 2367657 w 4740335"/>
                <a:gd name="connsiteY51" fmla="*/ 0 h 4048081"/>
                <a:gd name="connsiteX0" fmla="*/ 3683614 w 4740335"/>
                <a:gd name="connsiteY0" fmla="*/ 1098549 h 4048081"/>
                <a:gd name="connsiteX1" fmla="*/ 4502870 w 4740335"/>
                <a:gd name="connsiteY1" fmla="*/ 1098549 h 4048081"/>
                <a:gd name="connsiteX2" fmla="*/ 4740335 w 4740335"/>
                <a:gd name="connsiteY2" fmla="*/ 1335514 h 4048081"/>
                <a:gd name="connsiteX3" fmla="*/ 4740335 w 4740335"/>
                <a:gd name="connsiteY3" fmla="*/ 2449249 h 4048081"/>
                <a:gd name="connsiteX4" fmla="*/ 4502870 w 4740335"/>
                <a:gd name="connsiteY4" fmla="*/ 2686214 h 4048081"/>
                <a:gd name="connsiteX5" fmla="*/ 4502870 w 4740335"/>
                <a:gd name="connsiteY5" fmla="*/ 3480046 h 4048081"/>
                <a:gd name="connsiteX6" fmla="*/ 4265405 w 4740335"/>
                <a:gd name="connsiteY6" fmla="*/ 3717011 h 4048081"/>
                <a:gd name="connsiteX7" fmla="*/ 3909206 w 4740335"/>
                <a:gd name="connsiteY7" fmla="*/ 3717011 h 4048081"/>
                <a:gd name="connsiteX8" fmla="*/ 3683614 w 4740335"/>
                <a:gd name="connsiteY8" fmla="*/ 3480046 h 4048081"/>
                <a:gd name="connsiteX9" fmla="*/ 3683614 w 4740335"/>
                <a:gd name="connsiteY9" fmla="*/ 2686214 h 4048081"/>
                <a:gd name="connsiteX10" fmla="*/ 3446148 w 4740335"/>
                <a:gd name="connsiteY10" fmla="*/ 2449249 h 4048081"/>
                <a:gd name="connsiteX11" fmla="*/ 3446148 w 4740335"/>
                <a:gd name="connsiteY11" fmla="*/ 1335514 h 4048081"/>
                <a:gd name="connsiteX12" fmla="*/ 3683614 w 4740335"/>
                <a:gd name="connsiteY12" fmla="*/ 1098549 h 4048081"/>
                <a:gd name="connsiteX13" fmla="*/ 236546 w 4740335"/>
                <a:gd name="connsiteY13" fmla="*/ 1098549 h 4048081"/>
                <a:gd name="connsiteX14" fmla="*/ 1052628 w 4740335"/>
                <a:gd name="connsiteY14" fmla="*/ 1098549 h 4048081"/>
                <a:gd name="connsiteX15" fmla="*/ 1289174 w 4740335"/>
                <a:gd name="connsiteY15" fmla="*/ 1335514 h 4048081"/>
                <a:gd name="connsiteX16" fmla="*/ 1289174 w 4740335"/>
                <a:gd name="connsiteY16" fmla="*/ 2449249 h 4048081"/>
                <a:gd name="connsiteX17" fmla="*/ 1052628 w 4740335"/>
                <a:gd name="connsiteY17" fmla="*/ 2686214 h 4048081"/>
                <a:gd name="connsiteX18" fmla="*/ 1052628 w 4740335"/>
                <a:gd name="connsiteY18" fmla="*/ 3480046 h 4048081"/>
                <a:gd name="connsiteX19" fmla="*/ 827910 w 4740335"/>
                <a:gd name="connsiteY19" fmla="*/ 3717011 h 4048081"/>
                <a:gd name="connsiteX20" fmla="*/ 473091 w 4740335"/>
                <a:gd name="connsiteY20" fmla="*/ 3717011 h 4048081"/>
                <a:gd name="connsiteX21" fmla="*/ 236546 w 4740335"/>
                <a:gd name="connsiteY21" fmla="*/ 3480046 h 4048081"/>
                <a:gd name="connsiteX22" fmla="*/ 236546 w 4740335"/>
                <a:gd name="connsiteY22" fmla="*/ 2686214 h 4048081"/>
                <a:gd name="connsiteX23" fmla="*/ 0 w 4740335"/>
                <a:gd name="connsiteY23" fmla="*/ 2449249 h 4048081"/>
                <a:gd name="connsiteX24" fmla="*/ 0 w 4740335"/>
                <a:gd name="connsiteY24" fmla="*/ 1335514 h 4048081"/>
                <a:gd name="connsiteX25" fmla="*/ 236546 w 4740335"/>
                <a:gd name="connsiteY25" fmla="*/ 1098549 h 4048081"/>
                <a:gd name="connsiteX26" fmla="*/ 1895194 w 4740335"/>
                <a:gd name="connsiteY26" fmla="*/ 993211 h 4048081"/>
                <a:gd name="connsiteX27" fmla="*/ 2845141 w 4740335"/>
                <a:gd name="connsiteY27" fmla="*/ 993211 h 4048081"/>
                <a:gd name="connsiteX28" fmla="*/ 3130125 w 4740335"/>
                <a:gd name="connsiteY28" fmla="*/ 1277385 h 4048081"/>
                <a:gd name="connsiteX29" fmla="*/ 3130125 w 4740335"/>
                <a:gd name="connsiteY29" fmla="*/ 2568008 h 4048081"/>
                <a:gd name="connsiteX30" fmla="*/ 2845141 w 4740335"/>
                <a:gd name="connsiteY30" fmla="*/ 2852182 h 4048081"/>
                <a:gd name="connsiteX31" fmla="*/ 2845141 w 4740335"/>
                <a:gd name="connsiteY31" fmla="*/ 3763907 h 4048081"/>
                <a:gd name="connsiteX32" fmla="*/ 2572031 w 4740335"/>
                <a:gd name="connsiteY32" fmla="*/ 4048081 h 4048081"/>
                <a:gd name="connsiteX33" fmla="*/ 2168304 w 4740335"/>
                <a:gd name="connsiteY33" fmla="*/ 4048081 h 4048081"/>
                <a:gd name="connsiteX34" fmla="*/ 1895194 w 4740335"/>
                <a:gd name="connsiteY34" fmla="*/ 3763907 h 4048081"/>
                <a:gd name="connsiteX35" fmla="*/ 1895194 w 4740335"/>
                <a:gd name="connsiteY35" fmla="*/ 2852182 h 4048081"/>
                <a:gd name="connsiteX36" fmla="*/ 1610210 w 4740335"/>
                <a:gd name="connsiteY36" fmla="*/ 2568008 h 4048081"/>
                <a:gd name="connsiteX37" fmla="*/ 1610210 w 4740335"/>
                <a:gd name="connsiteY37" fmla="*/ 1277385 h 4048081"/>
                <a:gd name="connsiteX38" fmla="*/ 1895194 w 4740335"/>
                <a:gd name="connsiteY38" fmla="*/ 993211 h 4048081"/>
                <a:gd name="connsiteX39" fmla="*/ 4093246 w 4740335"/>
                <a:gd name="connsiteY39" fmla="*/ 245790 h 4048081"/>
                <a:gd name="connsiteX40" fmla="*/ 4479495 w 4740335"/>
                <a:gd name="connsiteY40" fmla="*/ 637055 h 4048081"/>
                <a:gd name="connsiteX41" fmla="*/ 4093246 w 4740335"/>
                <a:gd name="connsiteY41" fmla="*/ 1028320 h 4048081"/>
                <a:gd name="connsiteX42" fmla="*/ 3706997 w 4740335"/>
                <a:gd name="connsiteY42" fmla="*/ 637055 h 4048081"/>
                <a:gd name="connsiteX43" fmla="*/ 4093246 w 4740335"/>
                <a:gd name="connsiteY43" fmla="*/ 245790 h 4048081"/>
                <a:gd name="connsiteX44" fmla="*/ 644584 w 4740335"/>
                <a:gd name="connsiteY44" fmla="*/ 245790 h 4048081"/>
                <a:gd name="connsiteX45" fmla="*/ 644584 w 4740335"/>
                <a:gd name="connsiteY45" fmla="*/ 1028320 h 4048081"/>
                <a:gd name="connsiteX46" fmla="*/ 644584 w 4740335"/>
                <a:gd name="connsiteY46" fmla="*/ 245790 h 4048081"/>
                <a:gd name="connsiteX47" fmla="*/ 2367657 w 4740335"/>
                <a:gd name="connsiteY47" fmla="*/ 0 h 4048081"/>
                <a:gd name="connsiteX48" fmla="*/ 2819118 w 4740335"/>
                <a:gd name="connsiteY48" fmla="*/ 453969 h 4048081"/>
                <a:gd name="connsiteX49" fmla="*/ 2367657 w 4740335"/>
                <a:gd name="connsiteY49" fmla="*/ 907938 h 4048081"/>
                <a:gd name="connsiteX50" fmla="*/ 1916196 w 4740335"/>
                <a:gd name="connsiteY50" fmla="*/ 453969 h 4048081"/>
                <a:gd name="connsiteX51" fmla="*/ 2367657 w 4740335"/>
                <a:gd name="connsiteY51" fmla="*/ 0 h 4048081"/>
                <a:gd name="connsiteX0" fmla="*/ 3683614 w 4740335"/>
                <a:gd name="connsiteY0" fmla="*/ 1098549 h 4048081"/>
                <a:gd name="connsiteX1" fmla="*/ 4502870 w 4740335"/>
                <a:gd name="connsiteY1" fmla="*/ 1098549 h 4048081"/>
                <a:gd name="connsiteX2" fmla="*/ 4740335 w 4740335"/>
                <a:gd name="connsiteY2" fmla="*/ 1335514 h 4048081"/>
                <a:gd name="connsiteX3" fmla="*/ 4740335 w 4740335"/>
                <a:gd name="connsiteY3" fmla="*/ 2449249 h 4048081"/>
                <a:gd name="connsiteX4" fmla="*/ 4502870 w 4740335"/>
                <a:gd name="connsiteY4" fmla="*/ 2686214 h 4048081"/>
                <a:gd name="connsiteX5" fmla="*/ 4502870 w 4740335"/>
                <a:gd name="connsiteY5" fmla="*/ 3480046 h 4048081"/>
                <a:gd name="connsiteX6" fmla="*/ 4265405 w 4740335"/>
                <a:gd name="connsiteY6" fmla="*/ 3717011 h 4048081"/>
                <a:gd name="connsiteX7" fmla="*/ 3909206 w 4740335"/>
                <a:gd name="connsiteY7" fmla="*/ 3717011 h 4048081"/>
                <a:gd name="connsiteX8" fmla="*/ 3683614 w 4740335"/>
                <a:gd name="connsiteY8" fmla="*/ 3480046 h 4048081"/>
                <a:gd name="connsiteX9" fmla="*/ 3683614 w 4740335"/>
                <a:gd name="connsiteY9" fmla="*/ 2686214 h 4048081"/>
                <a:gd name="connsiteX10" fmla="*/ 3446148 w 4740335"/>
                <a:gd name="connsiteY10" fmla="*/ 2449249 h 4048081"/>
                <a:gd name="connsiteX11" fmla="*/ 3446148 w 4740335"/>
                <a:gd name="connsiteY11" fmla="*/ 1335514 h 4048081"/>
                <a:gd name="connsiteX12" fmla="*/ 3683614 w 4740335"/>
                <a:gd name="connsiteY12" fmla="*/ 1098549 h 4048081"/>
                <a:gd name="connsiteX13" fmla="*/ 236546 w 4740335"/>
                <a:gd name="connsiteY13" fmla="*/ 1098549 h 4048081"/>
                <a:gd name="connsiteX14" fmla="*/ 1052628 w 4740335"/>
                <a:gd name="connsiteY14" fmla="*/ 1098549 h 4048081"/>
                <a:gd name="connsiteX15" fmla="*/ 1289174 w 4740335"/>
                <a:gd name="connsiteY15" fmla="*/ 1335514 h 4048081"/>
                <a:gd name="connsiteX16" fmla="*/ 1289174 w 4740335"/>
                <a:gd name="connsiteY16" fmla="*/ 2449249 h 4048081"/>
                <a:gd name="connsiteX17" fmla="*/ 1052628 w 4740335"/>
                <a:gd name="connsiteY17" fmla="*/ 2686214 h 4048081"/>
                <a:gd name="connsiteX18" fmla="*/ 1052628 w 4740335"/>
                <a:gd name="connsiteY18" fmla="*/ 3480046 h 4048081"/>
                <a:gd name="connsiteX19" fmla="*/ 827910 w 4740335"/>
                <a:gd name="connsiteY19" fmla="*/ 3717011 h 4048081"/>
                <a:gd name="connsiteX20" fmla="*/ 473091 w 4740335"/>
                <a:gd name="connsiteY20" fmla="*/ 3717011 h 4048081"/>
                <a:gd name="connsiteX21" fmla="*/ 236546 w 4740335"/>
                <a:gd name="connsiteY21" fmla="*/ 3480046 h 4048081"/>
                <a:gd name="connsiteX22" fmla="*/ 236546 w 4740335"/>
                <a:gd name="connsiteY22" fmla="*/ 2686214 h 4048081"/>
                <a:gd name="connsiteX23" fmla="*/ 0 w 4740335"/>
                <a:gd name="connsiteY23" fmla="*/ 2449249 h 4048081"/>
                <a:gd name="connsiteX24" fmla="*/ 0 w 4740335"/>
                <a:gd name="connsiteY24" fmla="*/ 1335514 h 4048081"/>
                <a:gd name="connsiteX25" fmla="*/ 236546 w 4740335"/>
                <a:gd name="connsiteY25" fmla="*/ 1098549 h 4048081"/>
                <a:gd name="connsiteX26" fmla="*/ 1895194 w 4740335"/>
                <a:gd name="connsiteY26" fmla="*/ 993211 h 4048081"/>
                <a:gd name="connsiteX27" fmla="*/ 2845141 w 4740335"/>
                <a:gd name="connsiteY27" fmla="*/ 993211 h 4048081"/>
                <a:gd name="connsiteX28" fmla="*/ 3130125 w 4740335"/>
                <a:gd name="connsiteY28" fmla="*/ 1277385 h 4048081"/>
                <a:gd name="connsiteX29" fmla="*/ 3130125 w 4740335"/>
                <a:gd name="connsiteY29" fmla="*/ 2568008 h 4048081"/>
                <a:gd name="connsiteX30" fmla="*/ 2845141 w 4740335"/>
                <a:gd name="connsiteY30" fmla="*/ 2852182 h 4048081"/>
                <a:gd name="connsiteX31" fmla="*/ 2845141 w 4740335"/>
                <a:gd name="connsiteY31" fmla="*/ 3763907 h 4048081"/>
                <a:gd name="connsiteX32" fmla="*/ 2572031 w 4740335"/>
                <a:gd name="connsiteY32" fmla="*/ 4048081 h 4048081"/>
                <a:gd name="connsiteX33" fmla="*/ 2168304 w 4740335"/>
                <a:gd name="connsiteY33" fmla="*/ 4048081 h 4048081"/>
                <a:gd name="connsiteX34" fmla="*/ 1895194 w 4740335"/>
                <a:gd name="connsiteY34" fmla="*/ 3763907 h 4048081"/>
                <a:gd name="connsiteX35" fmla="*/ 1895194 w 4740335"/>
                <a:gd name="connsiteY35" fmla="*/ 2852182 h 4048081"/>
                <a:gd name="connsiteX36" fmla="*/ 1610210 w 4740335"/>
                <a:gd name="connsiteY36" fmla="*/ 2568008 h 4048081"/>
                <a:gd name="connsiteX37" fmla="*/ 1610210 w 4740335"/>
                <a:gd name="connsiteY37" fmla="*/ 1277385 h 4048081"/>
                <a:gd name="connsiteX38" fmla="*/ 1895194 w 4740335"/>
                <a:gd name="connsiteY38" fmla="*/ 993211 h 4048081"/>
                <a:gd name="connsiteX39" fmla="*/ 4093246 w 4740335"/>
                <a:gd name="connsiteY39" fmla="*/ 245790 h 4048081"/>
                <a:gd name="connsiteX40" fmla="*/ 4479495 w 4740335"/>
                <a:gd name="connsiteY40" fmla="*/ 637055 h 4048081"/>
                <a:gd name="connsiteX41" fmla="*/ 4093246 w 4740335"/>
                <a:gd name="connsiteY41" fmla="*/ 1028320 h 4048081"/>
                <a:gd name="connsiteX42" fmla="*/ 3706997 w 4740335"/>
                <a:gd name="connsiteY42" fmla="*/ 637055 h 4048081"/>
                <a:gd name="connsiteX43" fmla="*/ 4093246 w 4740335"/>
                <a:gd name="connsiteY43" fmla="*/ 245790 h 4048081"/>
                <a:gd name="connsiteX44" fmla="*/ 2367657 w 4740335"/>
                <a:gd name="connsiteY44" fmla="*/ 0 h 4048081"/>
                <a:gd name="connsiteX45" fmla="*/ 2819118 w 4740335"/>
                <a:gd name="connsiteY45" fmla="*/ 453969 h 4048081"/>
                <a:gd name="connsiteX46" fmla="*/ 2367657 w 4740335"/>
                <a:gd name="connsiteY46" fmla="*/ 907938 h 4048081"/>
                <a:gd name="connsiteX47" fmla="*/ 1916196 w 4740335"/>
                <a:gd name="connsiteY47" fmla="*/ 453969 h 4048081"/>
                <a:gd name="connsiteX48" fmla="*/ 2367657 w 4740335"/>
                <a:gd name="connsiteY48" fmla="*/ 0 h 4048081"/>
                <a:gd name="connsiteX0" fmla="*/ 3683614 w 4740335"/>
                <a:gd name="connsiteY0" fmla="*/ 1098549 h 4048081"/>
                <a:gd name="connsiteX1" fmla="*/ 4502870 w 4740335"/>
                <a:gd name="connsiteY1" fmla="*/ 1098549 h 4048081"/>
                <a:gd name="connsiteX2" fmla="*/ 4740335 w 4740335"/>
                <a:gd name="connsiteY2" fmla="*/ 1335514 h 4048081"/>
                <a:gd name="connsiteX3" fmla="*/ 4740335 w 4740335"/>
                <a:gd name="connsiteY3" fmla="*/ 2449249 h 4048081"/>
                <a:gd name="connsiteX4" fmla="*/ 4502870 w 4740335"/>
                <a:gd name="connsiteY4" fmla="*/ 2686214 h 4048081"/>
                <a:gd name="connsiteX5" fmla="*/ 4502870 w 4740335"/>
                <a:gd name="connsiteY5" fmla="*/ 3480046 h 4048081"/>
                <a:gd name="connsiteX6" fmla="*/ 4265405 w 4740335"/>
                <a:gd name="connsiteY6" fmla="*/ 3717011 h 4048081"/>
                <a:gd name="connsiteX7" fmla="*/ 3909206 w 4740335"/>
                <a:gd name="connsiteY7" fmla="*/ 3717011 h 4048081"/>
                <a:gd name="connsiteX8" fmla="*/ 3683614 w 4740335"/>
                <a:gd name="connsiteY8" fmla="*/ 3480046 h 4048081"/>
                <a:gd name="connsiteX9" fmla="*/ 3683614 w 4740335"/>
                <a:gd name="connsiteY9" fmla="*/ 2686214 h 4048081"/>
                <a:gd name="connsiteX10" fmla="*/ 3446148 w 4740335"/>
                <a:gd name="connsiteY10" fmla="*/ 2449249 h 4048081"/>
                <a:gd name="connsiteX11" fmla="*/ 3446148 w 4740335"/>
                <a:gd name="connsiteY11" fmla="*/ 1335514 h 4048081"/>
                <a:gd name="connsiteX12" fmla="*/ 3683614 w 4740335"/>
                <a:gd name="connsiteY12" fmla="*/ 1098549 h 4048081"/>
                <a:gd name="connsiteX13" fmla="*/ 236546 w 4740335"/>
                <a:gd name="connsiteY13" fmla="*/ 1098549 h 4048081"/>
                <a:gd name="connsiteX14" fmla="*/ 1289174 w 4740335"/>
                <a:gd name="connsiteY14" fmla="*/ 1335514 h 4048081"/>
                <a:gd name="connsiteX15" fmla="*/ 1289174 w 4740335"/>
                <a:gd name="connsiteY15" fmla="*/ 2449249 h 4048081"/>
                <a:gd name="connsiteX16" fmla="*/ 1052628 w 4740335"/>
                <a:gd name="connsiteY16" fmla="*/ 2686214 h 4048081"/>
                <a:gd name="connsiteX17" fmla="*/ 1052628 w 4740335"/>
                <a:gd name="connsiteY17" fmla="*/ 3480046 h 4048081"/>
                <a:gd name="connsiteX18" fmla="*/ 827910 w 4740335"/>
                <a:gd name="connsiteY18" fmla="*/ 3717011 h 4048081"/>
                <a:gd name="connsiteX19" fmla="*/ 473091 w 4740335"/>
                <a:gd name="connsiteY19" fmla="*/ 3717011 h 4048081"/>
                <a:gd name="connsiteX20" fmla="*/ 236546 w 4740335"/>
                <a:gd name="connsiteY20" fmla="*/ 3480046 h 4048081"/>
                <a:gd name="connsiteX21" fmla="*/ 236546 w 4740335"/>
                <a:gd name="connsiteY21" fmla="*/ 2686214 h 4048081"/>
                <a:gd name="connsiteX22" fmla="*/ 0 w 4740335"/>
                <a:gd name="connsiteY22" fmla="*/ 2449249 h 4048081"/>
                <a:gd name="connsiteX23" fmla="*/ 0 w 4740335"/>
                <a:gd name="connsiteY23" fmla="*/ 1335514 h 4048081"/>
                <a:gd name="connsiteX24" fmla="*/ 236546 w 4740335"/>
                <a:gd name="connsiteY24" fmla="*/ 1098549 h 4048081"/>
                <a:gd name="connsiteX25" fmla="*/ 1895194 w 4740335"/>
                <a:gd name="connsiteY25" fmla="*/ 993211 h 4048081"/>
                <a:gd name="connsiteX26" fmla="*/ 2845141 w 4740335"/>
                <a:gd name="connsiteY26" fmla="*/ 993211 h 4048081"/>
                <a:gd name="connsiteX27" fmla="*/ 3130125 w 4740335"/>
                <a:gd name="connsiteY27" fmla="*/ 1277385 h 4048081"/>
                <a:gd name="connsiteX28" fmla="*/ 3130125 w 4740335"/>
                <a:gd name="connsiteY28" fmla="*/ 2568008 h 4048081"/>
                <a:gd name="connsiteX29" fmla="*/ 2845141 w 4740335"/>
                <a:gd name="connsiteY29" fmla="*/ 2852182 h 4048081"/>
                <a:gd name="connsiteX30" fmla="*/ 2845141 w 4740335"/>
                <a:gd name="connsiteY30" fmla="*/ 3763907 h 4048081"/>
                <a:gd name="connsiteX31" fmla="*/ 2572031 w 4740335"/>
                <a:gd name="connsiteY31" fmla="*/ 4048081 h 4048081"/>
                <a:gd name="connsiteX32" fmla="*/ 2168304 w 4740335"/>
                <a:gd name="connsiteY32" fmla="*/ 4048081 h 4048081"/>
                <a:gd name="connsiteX33" fmla="*/ 1895194 w 4740335"/>
                <a:gd name="connsiteY33" fmla="*/ 3763907 h 4048081"/>
                <a:gd name="connsiteX34" fmla="*/ 1895194 w 4740335"/>
                <a:gd name="connsiteY34" fmla="*/ 2852182 h 4048081"/>
                <a:gd name="connsiteX35" fmla="*/ 1610210 w 4740335"/>
                <a:gd name="connsiteY35" fmla="*/ 2568008 h 4048081"/>
                <a:gd name="connsiteX36" fmla="*/ 1610210 w 4740335"/>
                <a:gd name="connsiteY36" fmla="*/ 1277385 h 4048081"/>
                <a:gd name="connsiteX37" fmla="*/ 1895194 w 4740335"/>
                <a:gd name="connsiteY37" fmla="*/ 993211 h 4048081"/>
                <a:gd name="connsiteX38" fmla="*/ 4093246 w 4740335"/>
                <a:gd name="connsiteY38" fmla="*/ 245790 h 4048081"/>
                <a:gd name="connsiteX39" fmla="*/ 4479495 w 4740335"/>
                <a:gd name="connsiteY39" fmla="*/ 637055 h 4048081"/>
                <a:gd name="connsiteX40" fmla="*/ 4093246 w 4740335"/>
                <a:gd name="connsiteY40" fmla="*/ 1028320 h 4048081"/>
                <a:gd name="connsiteX41" fmla="*/ 3706997 w 4740335"/>
                <a:gd name="connsiteY41" fmla="*/ 637055 h 4048081"/>
                <a:gd name="connsiteX42" fmla="*/ 4093246 w 4740335"/>
                <a:gd name="connsiteY42" fmla="*/ 245790 h 4048081"/>
                <a:gd name="connsiteX43" fmla="*/ 2367657 w 4740335"/>
                <a:gd name="connsiteY43" fmla="*/ 0 h 4048081"/>
                <a:gd name="connsiteX44" fmla="*/ 2819118 w 4740335"/>
                <a:gd name="connsiteY44" fmla="*/ 453969 h 4048081"/>
                <a:gd name="connsiteX45" fmla="*/ 2367657 w 4740335"/>
                <a:gd name="connsiteY45" fmla="*/ 907938 h 4048081"/>
                <a:gd name="connsiteX46" fmla="*/ 1916196 w 4740335"/>
                <a:gd name="connsiteY46" fmla="*/ 453969 h 4048081"/>
                <a:gd name="connsiteX47" fmla="*/ 2367657 w 4740335"/>
                <a:gd name="connsiteY47" fmla="*/ 0 h 4048081"/>
                <a:gd name="connsiteX0" fmla="*/ 3779109 w 4835830"/>
                <a:gd name="connsiteY0" fmla="*/ 1098549 h 4048081"/>
                <a:gd name="connsiteX1" fmla="*/ 4598365 w 4835830"/>
                <a:gd name="connsiteY1" fmla="*/ 1098549 h 4048081"/>
                <a:gd name="connsiteX2" fmla="*/ 4835830 w 4835830"/>
                <a:gd name="connsiteY2" fmla="*/ 1335514 h 4048081"/>
                <a:gd name="connsiteX3" fmla="*/ 4835830 w 4835830"/>
                <a:gd name="connsiteY3" fmla="*/ 2449249 h 4048081"/>
                <a:gd name="connsiteX4" fmla="*/ 4598365 w 4835830"/>
                <a:gd name="connsiteY4" fmla="*/ 2686214 h 4048081"/>
                <a:gd name="connsiteX5" fmla="*/ 4598365 w 4835830"/>
                <a:gd name="connsiteY5" fmla="*/ 3480046 h 4048081"/>
                <a:gd name="connsiteX6" fmla="*/ 4360900 w 4835830"/>
                <a:gd name="connsiteY6" fmla="*/ 3717011 h 4048081"/>
                <a:gd name="connsiteX7" fmla="*/ 4004701 w 4835830"/>
                <a:gd name="connsiteY7" fmla="*/ 3717011 h 4048081"/>
                <a:gd name="connsiteX8" fmla="*/ 3779109 w 4835830"/>
                <a:gd name="connsiteY8" fmla="*/ 3480046 h 4048081"/>
                <a:gd name="connsiteX9" fmla="*/ 3779109 w 4835830"/>
                <a:gd name="connsiteY9" fmla="*/ 2686214 h 4048081"/>
                <a:gd name="connsiteX10" fmla="*/ 3541643 w 4835830"/>
                <a:gd name="connsiteY10" fmla="*/ 2449249 h 4048081"/>
                <a:gd name="connsiteX11" fmla="*/ 3541643 w 4835830"/>
                <a:gd name="connsiteY11" fmla="*/ 1335514 h 4048081"/>
                <a:gd name="connsiteX12" fmla="*/ 3779109 w 4835830"/>
                <a:gd name="connsiteY12" fmla="*/ 1098549 h 4048081"/>
                <a:gd name="connsiteX13" fmla="*/ 95495 w 4835830"/>
                <a:gd name="connsiteY13" fmla="*/ 1335514 h 4048081"/>
                <a:gd name="connsiteX14" fmla="*/ 1384669 w 4835830"/>
                <a:gd name="connsiteY14" fmla="*/ 1335514 h 4048081"/>
                <a:gd name="connsiteX15" fmla="*/ 1384669 w 4835830"/>
                <a:gd name="connsiteY15" fmla="*/ 2449249 h 4048081"/>
                <a:gd name="connsiteX16" fmla="*/ 1148123 w 4835830"/>
                <a:gd name="connsiteY16" fmla="*/ 2686214 h 4048081"/>
                <a:gd name="connsiteX17" fmla="*/ 1148123 w 4835830"/>
                <a:gd name="connsiteY17" fmla="*/ 3480046 h 4048081"/>
                <a:gd name="connsiteX18" fmla="*/ 923405 w 4835830"/>
                <a:gd name="connsiteY18" fmla="*/ 3717011 h 4048081"/>
                <a:gd name="connsiteX19" fmla="*/ 568586 w 4835830"/>
                <a:gd name="connsiteY19" fmla="*/ 3717011 h 4048081"/>
                <a:gd name="connsiteX20" fmla="*/ 332041 w 4835830"/>
                <a:gd name="connsiteY20" fmla="*/ 3480046 h 4048081"/>
                <a:gd name="connsiteX21" fmla="*/ 332041 w 4835830"/>
                <a:gd name="connsiteY21" fmla="*/ 2686214 h 4048081"/>
                <a:gd name="connsiteX22" fmla="*/ 95495 w 4835830"/>
                <a:gd name="connsiteY22" fmla="*/ 2449249 h 4048081"/>
                <a:gd name="connsiteX23" fmla="*/ 95495 w 4835830"/>
                <a:gd name="connsiteY23" fmla="*/ 1335514 h 4048081"/>
                <a:gd name="connsiteX24" fmla="*/ 1990689 w 4835830"/>
                <a:gd name="connsiteY24" fmla="*/ 993211 h 4048081"/>
                <a:gd name="connsiteX25" fmla="*/ 2940636 w 4835830"/>
                <a:gd name="connsiteY25" fmla="*/ 993211 h 4048081"/>
                <a:gd name="connsiteX26" fmla="*/ 3225620 w 4835830"/>
                <a:gd name="connsiteY26" fmla="*/ 1277385 h 4048081"/>
                <a:gd name="connsiteX27" fmla="*/ 3225620 w 4835830"/>
                <a:gd name="connsiteY27" fmla="*/ 2568008 h 4048081"/>
                <a:gd name="connsiteX28" fmla="*/ 2940636 w 4835830"/>
                <a:gd name="connsiteY28" fmla="*/ 2852182 h 4048081"/>
                <a:gd name="connsiteX29" fmla="*/ 2940636 w 4835830"/>
                <a:gd name="connsiteY29" fmla="*/ 3763907 h 4048081"/>
                <a:gd name="connsiteX30" fmla="*/ 2667526 w 4835830"/>
                <a:gd name="connsiteY30" fmla="*/ 4048081 h 4048081"/>
                <a:gd name="connsiteX31" fmla="*/ 2263799 w 4835830"/>
                <a:gd name="connsiteY31" fmla="*/ 4048081 h 4048081"/>
                <a:gd name="connsiteX32" fmla="*/ 1990689 w 4835830"/>
                <a:gd name="connsiteY32" fmla="*/ 3763907 h 4048081"/>
                <a:gd name="connsiteX33" fmla="*/ 1990689 w 4835830"/>
                <a:gd name="connsiteY33" fmla="*/ 2852182 h 4048081"/>
                <a:gd name="connsiteX34" fmla="*/ 1705705 w 4835830"/>
                <a:gd name="connsiteY34" fmla="*/ 2568008 h 4048081"/>
                <a:gd name="connsiteX35" fmla="*/ 1705705 w 4835830"/>
                <a:gd name="connsiteY35" fmla="*/ 1277385 h 4048081"/>
                <a:gd name="connsiteX36" fmla="*/ 1990689 w 4835830"/>
                <a:gd name="connsiteY36" fmla="*/ 993211 h 4048081"/>
                <a:gd name="connsiteX37" fmla="*/ 4188741 w 4835830"/>
                <a:gd name="connsiteY37" fmla="*/ 245790 h 4048081"/>
                <a:gd name="connsiteX38" fmla="*/ 4574990 w 4835830"/>
                <a:gd name="connsiteY38" fmla="*/ 637055 h 4048081"/>
                <a:gd name="connsiteX39" fmla="*/ 4188741 w 4835830"/>
                <a:gd name="connsiteY39" fmla="*/ 1028320 h 4048081"/>
                <a:gd name="connsiteX40" fmla="*/ 3802492 w 4835830"/>
                <a:gd name="connsiteY40" fmla="*/ 637055 h 4048081"/>
                <a:gd name="connsiteX41" fmla="*/ 4188741 w 4835830"/>
                <a:gd name="connsiteY41" fmla="*/ 245790 h 4048081"/>
                <a:gd name="connsiteX42" fmla="*/ 2463152 w 4835830"/>
                <a:gd name="connsiteY42" fmla="*/ 0 h 4048081"/>
                <a:gd name="connsiteX43" fmla="*/ 2914613 w 4835830"/>
                <a:gd name="connsiteY43" fmla="*/ 453969 h 4048081"/>
                <a:gd name="connsiteX44" fmla="*/ 2463152 w 4835830"/>
                <a:gd name="connsiteY44" fmla="*/ 907938 h 4048081"/>
                <a:gd name="connsiteX45" fmla="*/ 2011691 w 4835830"/>
                <a:gd name="connsiteY45" fmla="*/ 453969 h 4048081"/>
                <a:gd name="connsiteX46" fmla="*/ 2463152 w 4835830"/>
                <a:gd name="connsiteY46" fmla="*/ 0 h 4048081"/>
                <a:gd name="connsiteX0" fmla="*/ 3739519 w 4796240"/>
                <a:gd name="connsiteY0" fmla="*/ 1098549 h 4048081"/>
                <a:gd name="connsiteX1" fmla="*/ 4558775 w 4796240"/>
                <a:gd name="connsiteY1" fmla="*/ 1098549 h 4048081"/>
                <a:gd name="connsiteX2" fmla="*/ 4796240 w 4796240"/>
                <a:gd name="connsiteY2" fmla="*/ 1335514 h 4048081"/>
                <a:gd name="connsiteX3" fmla="*/ 4796240 w 4796240"/>
                <a:gd name="connsiteY3" fmla="*/ 2449249 h 4048081"/>
                <a:gd name="connsiteX4" fmla="*/ 4558775 w 4796240"/>
                <a:gd name="connsiteY4" fmla="*/ 2686214 h 4048081"/>
                <a:gd name="connsiteX5" fmla="*/ 4558775 w 4796240"/>
                <a:gd name="connsiteY5" fmla="*/ 3480046 h 4048081"/>
                <a:gd name="connsiteX6" fmla="*/ 4321310 w 4796240"/>
                <a:gd name="connsiteY6" fmla="*/ 3717011 h 4048081"/>
                <a:gd name="connsiteX7" fmla="*/ 3965111 w 4796240"/>
                <a:gd name="connsiteY7" fmla="*/ 3717011 h 4048081"/>
                <a:gd name="connsiteX8" fmla="*/ 3739519 w 4796240"/>
                <a:gd name="connsiteY8" fmla="*/ 3480046 h 4048081"/>
                <a:gd name="connsiteX9" fmla="*/ 3739519 w 4796240"/>
                <a:gd name="connsiteY9" fmla="*/ 2686214 h 4048081"/>
                <a:gd name="connsiteX10" fmla="*/ 3502053 w 4796240"/>
                <a:gd name="connsiteY10" fmla="*/ 2449249 h 4048081"/>
                <a:gd name="connsiteX11" fmla="*/ 3502053 w 4796240"/>
                <a:gd name="connsiteY11" fmla="*/ 1335514 h 4048081"/>
                <a:gd name="connsiteX12" fmla="*/ 3739519 w 4796240"/>
                <a:gd name="connsiteY12" fmla="*/ 1098549 h 4048081"/>
                <a:gd name="connsiteX13" fmla="*/ 55905 w 4796240"/>
                <a:gd name="connsiteY13" fmla="*/ 2449249 h 4048081"/>
                <a:gd name="connsiteX14" fmla="*/ 1345079 w 4796240"/>
                <a:gd name="connsiteY14" fmla="*/ 1335514 h 4048081"/>
                <a:gd name="connsiteX15" fmla="*/ 1345079 w 4796240"/>
                <a:gd name="connsiteY15" fmla="*/ 2449249 h 4048081"/>
                <a:gd name="connsiteX16" fmla="*/ 1108533 w 4796240"/>
                <a:gd name="connsiteY16" fmla="*/ 2686214 h 4048081"/>
                <a:gd name="connsiteX17" fmla="*/ 1108533 w 4796240"/>
                <a:gd name="connsiteY17" fmla="*/ 3480046 h 4048081"/>
                <a:gd name="connsiteX18" fmla="*/ 883815 w 4796240"/>
                <a:gd name="connsiteY18" fmla="*/ 3717011 h 4048081"/>
                <a:gd name="connsiteX19" fmla="*/ 528996 w 4796240"/>
                <a:gd name="connsiteY19" fmla="*/ 3717011 h 4048081"/>
                <a:gd name="connsiteX20" fmla="*/ 292451 w 4796240"/>
                <a:gd name="connsiteY20" fmla="*/ 3480046 h 4048081"/>
                <a:gd name="connsiteX21" fmla="*/ 292451 w 4796240"/>
                <a:gd name="connsiteY21" fmla="*/ 2686214 h 4048081"/>
                <a:gd name="connsiteX22" fmla="*/ 55905 w 4796240"/>
                <a:gd name="connsiteY22" fmla="*/ 2449249 h 4048081"/>
                <a:gd name="connsiteX23" fmla="*/ 1951099 w 4796240"/>
                <a:gd name="connsiteY23" fmla="*/ 993211 h 4048081"/>
                <a:gd name="connsiteX24" fmla="*/ 2901046 w 4796240"/>
                <a:gd name="connsiteY24" fmla="*/ 993211 h 4048081"/>
                <a:gd name="connsiteX25" fmla="*/ 3186030 w 4796240"/>
                <a:gd name="connsiteY25" fmla="*/ 1277385 h 4048081"/>
                <a:gd name="connsiteX26" fmla="*/ 3186030 w 4796240"/>
                <a:gd name="connsiteY26" fmla="*/ 2568008 h 4048081"/>
                <a:gd name="connsiteX27" fmla="*/ 2901046 w 4796240"/>
                <a:gd name="connsiteY27" fmla="*/ 2852182 h 4048081"/>
                <a:gd name="connsiteX28" fmla="*/ 2901046 w 4796240"/>
                <a:gd name="connsiteY28" fmla="*/ 3763907 h 4048081"/>
                <a:gd name="connsiteX29" fmla="*/ 2627936 w 4796240"/>
                <a:gd name="connsiteY29" fmla="*/ 4048081 h 4048081"/>
                <a:gd name="connsiteX30" fmla="*/ 2224209 w 4796240"/>
                <a:gd name="connsiteY30" fmla="*/ 4048081 h 4048081"/>
                <a:gd name="connsiteX31" fmla="*/ 1951099 w 4796240"/>
                <a:gd name="connsiteY31" fmla="*/ 3763907 h 4048081"/>
                <a:gd name="connsiteX32" fmla="*/ 1951099 w 4796240"/>
                <a:gd name="connsiteY32" fmla="*/ 2852182 h 4048081"/>
                <a:gd name="connsiteX33" fmla="*/ 1666115 w 4796240"/>
                <a:gd name="connsiteY33" fmla="*/ 2568008 h 4048081"/>
                <a:gd name="connsiteX34" fmla="*/ 1666115 w 4796240"/>
                <a:gd name="connsiteY34" fmla="*/ 1277385 h 4048081"/>
                <a:gd name="connsiteX35" fmla="*/ 1951099 w 4796240"/>
                <a:gd name="connsiteY35" fmla="*/ 993211 h 4048081"/>
                <a:gd name="connsiteX36" fmla="*/ 4149151 w 4796240"/>
                <a:gd name="connsiteY36" fmla="*/ 245790 h 4048081"/>
                <a:gd name="connsiteX37" fmla="*/ 4535400 w 4796240"/>
                <a:gd name="connsiteY37" fmla="*/ 637055 h 4048081"/>
                <a:gd name="connsiteX38" fmla="*/ 4149151 w 4796240"/>
                <a:gd name="connsiteY38" fmla="*/ 1028320 h 4048081"/>
                <a:gd name="connsiteX39" fmla="*/ 3762902 w 4796240"/>
                <a:gd name="connsiteY39" fmla="*/ 637055 h 4048081"/>
                <a:gd name="connsiteX40" fmla="*/ 4149151 w 4796240"/>
                <a:gd name="connsiteY40" fmla="*/ 245790 h 4048081"/>
                <a:gd name="connsiteX41" fmla="*/ 2423562 w 4796240"/>
                <a:gd name="connsiteY41" fmla="*/ 0 h 4048081"/>
                <a:gd name="connsiteX42" fmla="*/ 2875023 w 4796240"/>
                <a:gd name="connsiteY42" fmla="*/ 453969 h 4048081"/>
                <a:gd name="connsiteX43" fmla="*/ 2423562 w 4796240"/>
                <a:gd name="connsiteY43" fmla="*/ 907938 h 4048081"/>
                <a:gd name="connsiteX44" fmla="*/ 1972101 w 4796240"/>
                <a:gd name="connsiteY44" fmla="*/ 453969 h 4048081"/>
                <a:gd name="connsiteX45" fmla="*/ 2423562 w 4796240"/>
                <a:gd name="connsiteY45" fmla="*/ 0 h 4048081"/>
                <a:gd name="connsiteX0" fmla="*/ 3739519 w 4796240"/>
                <a:gd name="connsiteY0" fmla="*/ 1098549 h 4048081"/>
                <a:gd name="connsiteX1" fmla="*/ 4558775 w 4796240"/>
                <a:gd name="connsiteY1" fmla="*/ 1098549 h 4048081"/>
                <a:gd name="connsiteX2" fmla="*/ 4796240 w 4796240"/>
                <a:gd name="connsiteY2" fmla="*/ 1335514 h 4048081"/>
                <a:gd name="connsiteX3" fmla="*/ 4796240 w 4796240"/>
                <a:gd name="connsiteY3" fmla="*/ 2449249 h 4048081"/>
                <a:gd name="connsiteX4" fmla="*/ 4558775 w 4796240"/>
                <a:gd name="connsiteY4" fmla="*/ 2686214 h 4048081"/>
                <a:gd name="connsiteX5" fmla="*/ 4558775 w 4796240"/>
                <a:gd name="connsiteY5" fmla="*/ 3480046 h 4048081"/>
                <a:gd name="connsiteX6" fmla="*/ 4321310 w 4796240"/>
                <a:gd name="connsiteY6" fmla="*/ 3717011 h 4048081"/>
                <a:gd name="connsiteX7" fmla="*/ 3965111 w 4796240"/>
                <a:gd name="connsiteY7" fmla="*/ 3717011 h 4048081"/>
                <a:gd name="connsiteX8" fmla="*/ 3739519 w 4796240"/>
                <a:gd name="connsiteY8" fmla="*/ 3480046 h 4048081"/>
                <a:gd name="connsiteX9" fmla="*/ 3739519 w 4796240"/>
                <a:gd name="connsiteY9" fmla="*/ 2686214 h 4048081"/>
                <a:gd name="connsiteX10" fmla="*/ 3502053 w 4796240"/>
                <a:gd name="connsiteY10" fmla="*/ 2449249 h 4048081"/>
                <a:gd name="connsiteX11" fmla="*/ 3502053 w 4796240"/>
                <a:gd name="connsiteY11" fmla="*/ 1335514 h 4048081"/>
                <a:gd name="connsiteX12" fmla="*/ 3739519 w 4796240"/>
                <a:gd name="connsiteY12" fmla="*/ 1098549 h 4048081"/>
                <a:gd name="connsiteX13" fmla="*/ 55905 w 4796240"/>
                <a:gd name="connsiteY13" fmla="*/ 2449249 h 4048081"/>
                <a:gd name="connsiteX14" fmla="*/ 1345079 w 4796240"/>
                <a:gd name="connsiteY14" fmla="*/ 2449249 h 4048081"/>
                <a:gd name="connsiteX15" fmla="*/ 1108533 w 4796240"/>
                <a:gd name="connsiteY15" fmla="*/ 2686214 h 4048081"/>
                <a:gd name="connsiteX16" fmla="*/ 1108533 w 4796240"/>
                <a:gd name="connsiteY16" fmla="*/ 3480046 h 4048081"/>
                <a:gd name="connsiteX17" fmla="*/ 883815 w 4796240"/>
                <a:gd name="connsiteY17" fmla="*/ 3717011 h 4048081"/>
                <a:gd name="connsiteX18" fmla="*/ 528996 w 4796240"/>
                <a:gd name="connsiteY18" fmla="*/ 3717011 h 4048081"/>
                <a:gd name="connsiteX19" fmla="*/ 292451 w 4796240"/>
                <a:gd name="connsiteY19" fmla="*/ 3480046 h 4048081"/>
                <a:gd name="connsiteX20" fmla="*/ 292451 w 4796240"/>
                <a:gd name="connsiteY20" fmla="*/ 2686214 h 4048081"/>
                <a:gd name="connsiteX21" fmla="*/ 55905 w 4796240"/>
                <a:gd name="connsiteY21" fmla="*/ 2449249 h 4048081"/>
                <a:gd name="connsiteX22" fmla="*/ 1951099 w 4796240"/>
                <a:gd name="connsiteY22" fmla="*/ 993211 h 4048081"/>
                <a:gd name="connsiteX23" fmla="*/ 2901046 w 4796240"/>
                <a:gd name="connsiteY23" fmla="*/ 993211 h 4048081"/>
                <a:gd name="connsiteX24" fmla="*/ 3186030 w 4796240"/>
                <a:gd name="connsiteY24" fmla="*/ 1277385 h 4048081"/>
                <a:gd name="connsiteX25" fmla="*/ 3186030 w 4796240"/>
                <a:gd name="connsiteY25" fmla="*/ 2568008 h 4048081"/>
                <a:gd name="connsiteX26" fmla="*/ 2901046 w 4796240"/>
                <a:gd name="connsiteY26" fmla="*/ 2852182 h 4048081"/>
                <a:gd name="connsiteX27" fmla="*/ 2901046 w 4796240"/>
                <a:gd name="connsiteY27" fmla="*/ 3763907 h 4048081"/>
                <a:gd name="connsiteX28" fmla="*/ 2627936 w 4796240"/>
                <a:gd name="connsiteY28" fmla="*/ 4048081 h 4048081"/>
                <a:gd name="connsiteX29" fmla="*/ 2224209 w 4796240"/>
                <a:gd name="connsiteY29" fmla="*/ 4048081 h 4048081"/>
                <a:gd name="connsiteX30" fmla="*/ 1951099 w 4796240"/>
                <a:gd name="connsiteY30" fmla="*/ 3763907 h 4048081"/>
                <a:gd name="connsiteX31" fmla="*/ 1951099 w 4796240"/>
                <a:gd name="connsiteY31" fmla="*/ 2852182 h 4048081"/>
                <a:gd name="connsiteX32" fmla="*/ 1666115 w 4796240"/>
                <a:gd name="connsiteY32" fmla="*/ 2568008 h 4048081"/>
                <a:gd name="connsiteX33" fmla="*/ 1666115 w 4796240"/>
                <a:gd name="connsiteY33" fmla="*/ 1277385 h 4048081"/>
                <a:gd name="connsiteX34" fmla="*/ 1951099 w 4796240"/>
                <a:gd name="connsiteY34" fmla="*/ 993211 h 4048081"/>
                <a:gd name="connsiteX35" fmla="*/ 4149151 w 4796240"/>
                <a:gd name="connsiteY35" fmla="*/ 245790 h 4048081"/>
                <a:gd name="connsiteX36" fmla="*/ 4535400 w 4796240"/>
                <a:gd name="connsiteY36" fmla="*/ 637055 h 4048081"/>
                <a:gd name="connsiteX37" fmla="*/ 4149151 w 4796240"/>
                <a:gd name="connsiteY37" fmla="*/ 1028320 h 4048081"/>
                <a:gd name="connsiteX38" fmla="*/ 3762902 w 4796240"/>
                <a:gd name="connsiteY38" fmla="*/ 637055 h 4048081"/>
                <a:gd name="connsiteX39" fmla="*/ 4149151 w 4796240"/>
                <a:gd name="connsiteY39" fmla="*/ 245790 h 4048081"/>
                <a:gd name="connsiteX40" fmla="*/ 2423562 w 4796240"/>
                <a:gd name="connsiteY40" fmla="*/ 0 h 4048081"/>
                <a:gd name="connsiteX41" fmla="*/ 2875023 w 4796240"/>
                <a:gd name="connsiteY41" fmla="*/ 453969 h 4048081"/>
                <a:gd name="connsiteX42" fmla="*/ 2423562 w 4796240"/>
                <a:gd name="connsiteY42" fmla="*/ 907938 h 4048081"/>
                <a:gd name="connsiteX43" fmla="*/ 1972101 w 4796240"/>
                <a:gd name="connsiteY43" fmla="*/ 453969 h 4048081"/>
                <a:gd name="connsiteX44" fmla="*/ 2423562 w 4796240"/>
                <a:gd name="connsiteY44" fmla="*/ 0 h 4048081"/>
                <a:gd name="connsiteX0" fmla="*/ 3723781 w 4780502"/>
                <a:gd name="connsiteY0" fmla="*/ 1098549 h 4048081"/>
                <a:gd name="connsiteX1" fmla="*/ 4543037 w 4780502"/>
                <a:gd name="connsiteY1" fmla="*/ 1098549 h 4048081"/>
                <a:gd name="connsiteX2" fmla="*/ 4780502 w 4780502"/>
                <a:gd name="connsiteY2" fmla="*/ 1335514 h 4048081"/>
                <a:gd name="connsiteX3" fmla="*/ 4780502 w 4780502"/>
                <a:gd name="connsiteY3" fmla="*/ 2449249 h 4048081"/>
                <a:gd name="connsiteX4" fmla="*/ 4543037 w 4780502"/>
                <a:gd name="connsiteY4" fmla="*/ 2686214 h 4048081"/>
                <a:gd name="connsiteX5" fmla="*/ 4543037 w 4780502"/>
                <a:gd name="connsiteY5" fmla="*/ 3480046 h 4048081"/>
                <a:gd name="connsiteX6" fmla="*/ 4305572 w 4780502"/>
                <a:gd name="connsiteY6" fmla="*/ 3717011 h 4048081"/>
                <a:gd name="connsiteX7" fmla="*/ 3949373 w 4780502"/>
                <a:gd name="connsiteY7" fmla="*/ 3717011 h 4048081"/>
                <a:gd name="connsiteX8" fmla="*/ 3723781 w 4780502"/>
                <a:gd name="connsiteY8" fmla="*/ 3480046 h 4048081"/>
                <a:gd name="connsiteX9" fmla="*/ 3723781 w 4780502"/>
                <a:gd name="connsiteY9" fmla="*/ 2686214 h 4048081"/>
                <a:gd name="connsiteX10" fmla="*/ 3486315 w 4780502"/>
                <a:gd name="connsiteY10" fmla="*/ 2449249 h 4048081"/>
                <a:gd name="connsiteX11" fmla="*/ 3486315 w 4780502"/>
                <a:gd name="connsiteY11" fmla="*/ 1335514 h 4048081"/>
                <a:gd name="connsiteX12" fmla="*/ 3723781 w 4780502"/>
                <a:gd name="connsiteY12" fmla="*/ 1098549 h 4048081"/>
                <a:gd name="connsiteX13" fmla="*/ 40167 w 4780502"/>
                <a:gd name="connsiteY13" fmla="*/ 2449249 h 4048081"/>
                <a:gd name="connsiteX14" fmla="*/ 1092795 w 4780502"/>
                <a:gd name="connsiteY14" fmla="*/ 2686214 h 4048081"/>
                <a:gd name="connsiteX15" fmla="*/ 1092795 w 4780502"/>
                <a:gd name="connsiteY15" fmla="*/ 3480046 h 4048081"/>
                <a:gd name="connsiteX16" fmla="*/ 868077 w 4780502"/>
                <a:gd name="connsiteY16" fmla="*/ 3717011 h 4048081"/>
                <a:gd name="connsiteX17" fmla="*/ 513258 w 4780502"/>
                <a:gd name="connsiteY17" fmla="*/ 3717011 h 4048081"/>
                <a:gd name="connsiteX18" fmla="*/ 276713 w 4780502"/>
                <a:gd name="connsiteY18" fmla="*/ 3480046 h 4048081"/>
                <a:gd name="connsiteX19" fmla="*/ 276713 w 4780502"/>
                <a:gd name="connsiteY19" fmla="*/ 2686214 h 4048081"/>
                <a:gd name="connsiteX20" fmla="*/ 40167 w 4780502"/>
                <a:gd name="connsiteY20" fmla="*/ 2449249 h 4048081"/>
                <a:gd name="connsiteX21" fmla="*/ 1935361 w 4780502"/>
                <a:gd name="connsiteY21" fmla="*/ 993211 h 4048081"/>
                <a:gd name="connsiteX22" fmla="*/ 2885308 w 4780502"/>
                <a:gd name="connsiteY22" fmla="*/ 993211 h 4048081"/>
                <a:gd name="connsiteX23" fmla="*/ 3170292 w 4780502"/>
                <a:gd name="connsiteY23" fmla="*/ 1277385 h 4048081"/>
                <a:gd name="connsiteX24" fmla="*/ 3170292 w 4780502"/>
                <a:gd name="connsiteY24" fmla="*/ 2568008 h 4048081"/>
                <a:gd name="connsiteX25" fmla="*/ 2885308 w 4780502"/>
                <a:gd name="connsiteY25" fmla="*/ 2852182 h 4048081"/>
                <a:gd name="connsiteX26" fmla="*/ 2885308 w 4780502"/>
                <a:gd name="connsiteY26" fmla="*/ 3763907 h 4048081"/>
                <a:gd name="connsiteX27" fmla="*/ 2612198 w 4780502"/>
                <a:gd name="connsiteY27" fmla="*/ 4048081 h 4048081"/>
                <a:gd name="connsiteX28" fmla="*/ 2208471 w 4780502"/>
                <a:gd name="connsiteY28" fmla="*/ 4048081 h 4048081"/>
                <a:gd name="connsiteX29" fmla="*/ 1935361 w 4780502"/>
                <a:gd name="connsiteY29" fmla="*/ 3763907 h 4048081"/>
                <a:gd name="connsiteX30" fmla="*/ 1935361 w 4780502"/>
                <a:gd name="connsiteY30" fmla="*/ 2852182 h 4048081"/>
                <a:gd name="connsiteX31" fmla="*/ 1650377 w 4780502"/>
                <a:gd name="connsiteY31" fmla="*/ 2568008 h 4048081"/>
                <a:gd name="connsiteX32" fmla="*/ 1650377 w 4780502"/>
                <a:gd name="connsiteY32" fmla="*/ 1277385 h 4048081"/>
                <a:gd name="connsiteX33" fmla="*/ 1935361 w 4780502"/>
                <a:gd name="connsiteY33" fmla="*/ 993211 h 4048081"/>
                <a:gd name="connsiteX34" fmla="*/ 4133413 w 4780502"/>
                <a:gd name="connsiteY34" fmla="*/ 245790 h 4048081"/>
                <a:gd name="connsiteX35" fmla="*/ 4519662 w 4780502"/>
                <a:gd name="connsiteY35" fmla="*/ 637055 h 4048081"/>
                <a:gd name="connsiteX36" fmla="*/ 4133413 w 4780502"/>
                <a:gd name="connsiteY36" fmla="*/ 1028320 h 4048081"/>
                <a:gd name="connsiteX37" fmla="*/ 3747164 w 4780502"/>
                <a:gd name="connsiteY37" fmla="*/ 637055 h 4048081"/>
                <a:gd name="connsiteX38" fmla="*/ 4133413 w 4780502"/>
                <a:gd name="connsiteY38" fmla="*/ 245790 h 4048081"/>
                <a:gd name="connsiteX39" fmla="*/ 2407824 w 4780502"/>
                <a:gd name="connsiteY39" fmla="*/ 0 h 4048081"/>
                <a:gd name="connsiteX40" fmla="*/ 2859285 w 4780502"/>
                <a:gd name="connsiteY40" fmla="*/ 453969 h 4048081"/>
                <a:gd name="connsiteX41" fmla="*/ 2407824 w 4780502"/>
                <a:gd name="connsiteY41" fmla="*/ 907938 h 4048081"/>
                <a:gd name="connsiteX42" fmla="*/ 1956363 w 4780502"/>
                <a:gd name="connsiteY42" fmla="*/ 453969 h 4048081"/>
                <a:gd name="connsiteX43" fmla="*/ 2407824 w 4780502"/>
                <a:gd name="connsiteY43" fmla="*/ 0 h 4048081"/>
                <a:gd name="connsiteX0" fmla="*/ 3723781 w 4780502"/>
                <a:gd name="connsiteY0" fmla="*/ 1098549 h 4048081"/>
                <a:gd name="connsiteX1" fmla="*/ 4543037 w 4780502"/>
                <a:gd name="connsiteY1" fmla="*/ 1098549 h 4048081"/>
                <a:gd name="connsiteX2" fmla="*/ 4780502 w 4780502"/>
                <a:gd name="connsiteY2" fmla="*/ 1335514 h 4048081"/>
                <a:gd name="connsiteX3" fmla="*/ 4780502 w 4780502"/>
                <a:gd name="connsiteY3" fmla="*/ 2449249 h 4048081"/>
                <a:gd name="connsiteX4" fmla="*/ 4543037 w 4780502"/>
                <a:gd name="connsiteY4" fmla="*/ 2686214 h 4048081"/>
                <a:gd name="connsiteX5" fmla="*/ 4543037 w 4780502"/>
                <a:gd name="connsiteY5" fmla="*/ 3480046 h 4048081"/>
                <a:gd name="connsiteX6" fmla="*/ 4305572 w 4780502"/>
                <a:gd name="connsiteY6" fmla="*/ 3717011 h 4048081"/>
                <a:gd name="connsiteX7" fmla="*/ 3949373 w 4780502"/>
                <a:gd name="connsiteY7" fmla="*/ 3717011 h 4048081"/>
                <a:gd name="connsiteX8" fmla="*/ 3723781 w 4780502"/>
                <a:gd name="connsiteY8" fmla="*/ 3480046 h 4048081"/>
                <a:gd name="connsiteX9" fmla="*/ 3723781 w 4780502"/>
                <a:gd name="connsiteY9" fmla="*/ 2686214 h 4048081"/>
                <a:gd name="connsiteX10" fmla="*/ 3486315 w 4780502"/>
                <a:gd name="connsiteY10" fmla="*/ 2449249 h 4048081"/>
                <a:gd name="connsiteX11" fmla="*/ 3486315 w 4780502"/>
                <a:gd name="connsiteY11" fmla="*/ 1335514 h 4048081"/>
                <a:gd name="connsiteX12" fmla="*/ 3723781 w 4780502"/>
                <a:gd name="connsiteY12" fmla="*/ 1098549 h 4048081"/>
                <a:gd name="connsiteX13" fmla="*/ 40167 w 4780502"/>
                <a:gd name="connsiteY13" fmla="*/ 2449250 h 4048081"/>
                <a:gd name="connsiteX14" fmla="*/ 1092795 w 4780502"/>
                <a:gd name="connsiteY14" fmla="*/ 2686214 h 4048081"/>
                <a:gd name="connsiteX15" fmla="*/ 1092795 w 4780502"/>
                <a:gd name="connsiteY15" fmla="*/ 3480046 h 4048081"/>
                <a:gd name="connsiteX16" fmla="*/ 868077 w 4780502"/>
                <a:gd name="connsiteY16" fmla="*/ 3717011 h 4048081"/>
                <a:gd name="connsiteX17" fmla="*/ 513258 w 4780502"/>
                <a:gd name="connsiteY17" fmla="*/ 3717011 h 4048081"/>
                <a:gd name="connsiteX18" fmla="*/ 276713 w 4780502"/>
                <a:gd name="connsiteY18" fmla="*/ 3480046 h 4048081"/>
                <a:gd name="connsiteX19" fmla="*/ 276713 w 4780502"/>
                <a:gd name="connsiteY19" fmla="*/ 2686214 h 4048081"/>
                <a:gd name="connsiteX20" fmla="*/ 40167 w 4780502"/>
                <a:gd name="connsiteY20" fmla="*/ 2449250 h 4048081"/>
                <a:gd name="connsiteX21" fmla="*/ 1935361 w 4780502"/>
                <a:gd name="connsiteY21" fmla="*/ 993211 h 4048081"/>
                <a:gd name="connsiteX22" fmla="*/ 2885308 w 4780502"/>
                <a:gd name="connsiteY22" fmla="*/ 993211 h 4048081"/>
                <a:gd name="connsiteX23" fmla="*/ 3170292 w 4780502"/>
                <a:gd name="connsiteY23" fmla="*/ 1277385 h 4048081"/>
                <a:gd name="connsiteX24" fmla="*/ 3170292 w 4780502"/>
                <a:gd name="connsiteY24" fmla="*/ 2568008 h 4048081"/>
                <a:gd name="connsiteX25" fmla="*/ 2885308 w 4780502"/>
                <a:gd name="connsiteY25" fmla="*/ 2852182 h 4048081"/>
                <a:gd name="connsiteX26" fmla="*/ 2885308 w 4780502"/>
                <a:gd name="connsiteY26" fmla="*/ 3763907 h 4048081"/>
                <a:gd name="connsiteX27" fmla="*/ 2612198 w 4780502"/>
                <a:gd name="connsiteY27" fmla="*/ 4048081 h 4048081"/>
                <a:gd name="connsiteX28" fmla="*/ 2208471 w 4780502"/>
                <a:gd name="connsiteY28" fmla="*/ 4048081 h 4048081"/>
                <a:gd name="connsiteX29" fmla="*/ 1935361 w 4780502"/>
                <a:gd name="connsiteY29" fmla="*/ 3763907 h 4048081"/>
                <a:gd name="connsiteX30" fmla="*/ 1935361 w 4780502"/>
                <a:gd name="connsiteY30" fmla="*/ 2852182 h 4048081"/>
                <a:gd name="connsiteX31" fmla="*/ 1650377 w 4780502"/>
                <a:gd name="connsiteY31" fmla="*/ 2568008 h 4048081"/>
                <a:gd name="connsiteX32" fmla="*/ 1650377 w 4780502"/>
                <a:gd name="connsiteY32" fmla="*/ 1277385 h 4048081"/>
                <a:gd name="connsiteX33" fmla="*/ 1935361 w 4780502"/>
                <a:gd name="connsiteY33" fmla="*/ 993211 h 4048081"/>
                <a:gd name="connsiteX34" fmla="*/ 4133413 w 4780502"/>
                <a:gd name="connsiteY34" fmla="*/ 245790 h 4048081"/>
                <a:gd name="connsiteX35" fmla="*/ 4519662 w 4780502"/>
                <a:gd name="connsiteY35" fmla="*/ 637055 h 4048081"/>
                <a:gd name="connsiteX36" fmla="*/ 4133413 w 4780502"/>
                <a:gd name="connsiteY36" fmla="*/ 1028320 h 4048081"/>
                <a:gd name="connsiteX37" fmla="*/ 3747164 w 4780502"/>
                <a:gd name="connsiteY37" fmla="*/ 637055 h 4048081"/>
                <a:gd name="connsiteX38" fmla="*/ 4133413 w 4780502"/>
                <a:gd name="connsiteY38" fmla="*/ 245790 h 4048081"/>
                <a:gd name="connsiteX39" fmla="*/ 2407824 w 4780502"/>
                <a:gd name="connsiteY39" fmla="*/ 0 h 4048081"/>
                <a:gd name="connsiteX40" fmla="*/ 2859285 w 4780502"/>
                <a:gd name="connsiteY40" fmla="*/ 453969 h 4048081"/>
                <a:gd name="connsiteX41" fmla="*/ 2407824 w 4780502"/>
                <a:gd name="connsiteY41" fmla="*/ 907938 h 4048081"/>
                <a:gd name="connsiteX42" fmla="*/ 1956363 w 4780502"/>
                <a:gd name="connsiteY42" fmla="*/ 453969 h 4048081"/>
                <a:gd name="connsiteX43" fmla="*/ 2407824 w 4780502"/>
                <a:gd name="connsiteY43" fmla="*/ 0 h 4048081"/>
                <a:gd name="connsiteX0" fmla="*/ 3447069 w 4503790"/>
                <a:gd name="connsiteY0" fmla="*/ 1098549 h 4048081"/>
                <a:gd name="connsiteX1" fmla="*/ 4266325 w 4503790"/>
                <a:gd name="connsiteY1" fmla="*/ 1098549 h 4048081"/>
                <a:gd name="connsiteX2" fmla="*/ 4503790 w 4503790"/>
                <a:gd name="connsiteY2" fmla="*/ 1335514 h 4048081"/>
                <a:gd name="connsiteX3" fmla="*/ 4503790 w 4503790"/>
                <a:gd name="connsiteY3" fmla="*/ 2449249 h 4048081"/>
                <a:gd name="connsiteX4" fmla="*/ 4266325 w 4503790"/>
                <a:gd name="connsiteY4" fmla="*/ 2686214 h 4048081"/>
                <a:gd name="connsiteX5" fmla="*/ 4266325 w 4503790"/>
                <a:gd name="connsiteY5" fmla="*/ 3480046 h 4048081"/>
                <a:gd name="connsiteX6" fmla="*/ 4028860 w 4503790"/>
                <a:gd name="connsiteY6" fmla="*/ 3717011 h 4048081"/>
                <a:gd name="connsiteX7" fmla="*/ 3672661 w 4503790"/>
                <a:gd name="connsiteY7" fmla="*/ 3717011 h 4048081"/>
                <a:gd name="connsiteX8" fmla="*/ 3447069 w 4503790"/>
                <a:gd name="connsiteY8" fmla="*/ 3480046 h 4048081"/>
                <a:gd name="connsiteX9" fmla="*/ 3447069 w 4503790"/>
                <a:gd name="connsiteY9" fmla="*/ 2686214 h 4048081"/>
                <a:gd name="connsiteX10" fmla="*/ 3209603 w 4503790"/>
                <a:gd name="connsiteY10" fmla="*/ 2449249 h 4048081"/>
                <a:gd name="connsiteX11" fmla="*/ 3209603 w 4503790"/>
                <a:gd name="connsiteY11" fmla="*/ 1335514 h 4048081"/>
                <a:gd name="connsiteX12" fmla="*/ 3447069 w 4503790"/>
                <a:gd name="connsiteY12" fmla="*/ 1098549 h 4048081"/>
                <a:gd name="connsiteX13" fmla="*/ 1 w 4503790"/>
                <a:gd name="connsiteY13" fmla="*/ 2686214 h 4048081"/>
                <a:gd name="connsiteX14" fmla="*/ 816083 w 4503790"/>
                <a:gd name="connsiteY14" fmla="*/ 2686214 h 4048081"/>
                <a:gd name="connsiteX15" fmla="*/ 816083 w 4503790"/>
                <a:gd name="connsiteY15" fmla="*/ 3480046 h 4048081"/>
                <a:gd name="connsiteX16" fmla="*/ 591365 w 4503790"/>
                <a:gd name="connsiteY16" fmla="*/ 3717011 h 4048081"/>
                <a:gd name="connsiteX17" fmla="*/ 236546 w 4503790"/>
                <a:gd name="connsiteY17" fmla="*/ 3717011 h 4048081"/>
                <a:gd name="connsiteX18" fmla="*/ 1 w 4503790"/>
                <a:gd name="connsiteY18" fmla="*/ 3480046 h 4048081"/>
                <a:gd name="connsiteX19" fmla="*/ 1 w 4503790"/>
                <a:gd name="connsiteY19" fmla="*/ 2686214 h 4048081"/>
                <a:gd name="connsiteX20" fmla="*/ 1658649 w 4503790"/>
                <a:gd name="connsiteY20" fmla="*/ 993211 h 4048081"/>
                <a:gd name="connsiteX21" fmla="*/ 2608596 w 4503790"/>
                <a:gd name="connsiteY21" fmla="*/ 993211 h 4048081"/>
                <a:gd name="connsiteX22" fmla="*/ 2893580 w 4503790"/>
                <a:gd name="connsiteY22" fmla="*/ 1277385 h 4048081"/>
                <a:gd name="connsiteX23" fmla="*/ 2893580 w 4503790"/>
                <a:gd name="connsiteY23" fmla="*/ 2568008 h 4048081"/>
                <a:gd name="connsiteX24" fmla="*/ 2608596 w 4503790"/>
                <a:gd name="connsiteY24" fmla="*/ 2852182 h 4048081"/>
                <a:gd name="connsiteX25" fmla="*/ 2608596 w 4503790"/>
                <a:gd name="connsiteY25" fmla="*/ 3763907 h 4048081"/>
                <a:gd name="connsiteX26" fmla="*/ 2335486 w 4503790"/>
                <a:gd name="connsiteY26" fmla="*/ 4048081 h 4048081"/>
                <a:gd name="connsiteX27" fmla="*/ 1931759 w 4503790"/>
                <a:gd name="connsiteY27" fmla="*/ 4048081 h 4048081"/>
                <a:gd name="connsiteX28" fmla="*/ 1658649 w 4503790"/>
                <a:gd name="connsiteY28" fmla="*/ 3763907 h 4048081"/>
                <a:gd name="connsiteX29" fmla="*/ 1658649 w 4503790"/>
                <a:gd name="connsiteY29" fmla="*/ 2852182 h 4048081"/>
                <a:gd name="connsiteX30" fmla="*/ 1373665 w 4503790"/>
                <a:gd name="connsiteY30" fmla="*/ 2568008 h 4048081"/>
                <a:gd name="connsiteX31" fmla="*/ 1373665 w 4503790"/>
                <a:gd name="connsiteY31" fmla="*/ 1277385 h 4048081"/>
                <a:gd name="connsiteX32" fmla="*/ 1658649 w 4503790"/>
                <a:gd name="connsiteY32" fmla="*/ 993211 h 4048081"/>
                <a:gd name="connsiteX33" fmla="*/ 3856701 w 4503790"/>
                <a:gd name="connsiteY33" fmla="*/ 245790 h 4048081"/>
                <a:gd name="connsiteX34" fmla="*/ 4242950 w 4503790"/>
                <a:gd name="connsiteY34" fmla="*/ 637055 h 4048081"/>
                <a:gd name="connsiteX35" fmla="*/ 3856701 w 4503790"/>
                <a:gd name="connsiteY35" fmla="*/ 1028320 h 4048081"/>
                <a:gd name="connsiteX36" fmla="*/ 3470452 w 4503790"/>
                <a:gd name="connsiteY36" fmla="*/ 637055 h 4048081"/>
                <a:gd name="connsiteX37" fmla="*/ 3856701 w 4503790"/>
                <a:gd name="connsiteY37" fmla="*/ 245790 h 4048081"/>
                <a:gd name="connsiteX38" fmla="*/ 2131112 w 4503790"/>
                <a:gd name="connsiteY38" fmla="*/ 0 h 4048081"/>
                <a:gd name="connsiteX39" fmla="*/ 2582573 w 4503790"/>
                <a:gd name="connsiteY39" fmla="*/ 453969 h 4048081"/>
                <a:gd name="connsiteX40" fmla="*/ 2131112 w 4503790"/>
                <a:gd name="connsiteY40" fmla="*/ 907938 h 4048081"/>
                <a:gd name="connsiteX41" fmla="*/ 1679651 w 4503790"/>
                <a:gd name="connsiteY41" fmla="*/ 453969 h 4048081"/>
                <a:gd name="connsiteX42" fmla="*/ 2131112 w 4503790"/>
                <a:gd name="connsiteY42" fmla="*/ 0 h 4048081"/>
                <a:gd name="connsiteX0" fmla="*/ 3464590 w 4521311"/>
                <a:gd name="connsiteY0" fmla="*/ 1098549 h 4048081"/>
                <a:gd name="connsiteX1" fmla="*/ 4283846 w 4521311"/>
                <a:gd name="connsiteY1" fmla="*/ 1098549 h 4048081"/>
                <a:gd name="connsiteX2" fmla="*/ 4521311 w 4521311"/>
                <a:gd name="connsiteY2" fmla="*/ 1335514 h 4048081"/>
                <a:gd name="connsiteX3" fmla="*/ 4521311 w 4521311"/>
                <a:gd name="connsiteY3" fmla="*/ 2449249 h 4048081"/>
                <a:gd name="connsiteX4" fmla="*/ 4283846 w 4521311"/>
                <a:gd name="connsiteY4" fmla="*/ 2686214 h 4048081"/>
                <a:gd name="connsiteX5" fmla="*/ 4283846 w 4521311"/>
                <a:gd name="connsiteY5" fmla="*/ 3480046 h 4048081"/>
                <a:gd name="connsiteX6" fmla="*/ 4046381 w 4521311"/>
                <a:gd name="connsiteY6" fmla="*/ 3717011 h 4048081"/>
                <a:gd name="connsiteX7" fmla="*/ 3690182 w 4521311"/>
                <a:gd name="connsiteY7" fmla="*/ 3717011 h 4048081"/>
                <a:gd name="connsiteX8" fmla="*/ 3464590 w 4521311"/>
                <a:gd name="connsiteY8" fmla="*/ 3480046 h 4048081"/>
                <a:gd name="connsiteX9" fmla="*/ 3464590 w 4521311"/>
                <a:gd name="connsiteY9" fmla="*/ 2686214 h 4048081"/>
                <a:gd name="connsiteX10" fmla="*/ 3227124 w 4521311"/>
                <a:gd name="connsiteY10" fmla="*/ 2449249 h 4048081"/>
                <a:gd name="connsiteX11" fmla="*/ 3227124 w 4521311"/>
                <a:gd name="connsiteY11" fmla="*/ 1335514 h 4048081"/>
                <a:gd name="connsiteX12" fmla="*/ 3464590 w 4521311"/>
                <a:gd name="connsiteY12" fmla="*/ 1098549 h 4048081"/>
                <a:gd name="connsiteX13" fmla="*/ 17521 w 4521311"/>
                <a:gd name="connsiteY13" fmla="*/ 2686214 h 4048081"/>
                <a:gd name="connsiteX14" fmla="*/ 833604 w 4521311"/>
                <a:gd name="connsiteY14" fmla="*/ 2686214 h 4048081"/>
                <a:gd name="connsiteX15" fmla="*/ 833604 w 4521311"/>
                <a:gd name="connsiteY15" fmla="*/ 3480046 h 4048081"/>
                <a:gd name="connsiteX16" fmla="*/ 608886 w 4521311"/>
                <a:gd name="connsiteY16" fmla="*/ 3717011 h 4048081"/>
                <a:gd name="connsiteX17" fmla="*/ 254067 w 4521311"/>
                <a:gd name="connsiteY17" fmla="*/ 3717011 h 4048081"/>
                <a:gd name="connsiteX18" fmla="*/ 17522 w 4521311"/>
                <a:gd name="connsiteY18" fmla="*/ 3480046 h 4048081"/>
                <a:gd name="connsiteX19" fmla="*/ 17521 w 4521311"/>
                <a:gd name="connsiteY19" fmla="*/ 2686214 h 4048081"/>
                <a:gd name="connsiteX20" fmla="*/ 1676170 w 4521311"/>
                <a:gd name="connsiteY20" fmla="*/ 993211 h 4048081"/>
                <a:gd name="connsiteX21" fmla="*/ 2626117 w 4521311"/>
                <a:gd name="connsiteY21" fmla="*/ 993211 h 4048081"/>
                <a:gd name="connsiteX22" fmla="*/ 2911101 w 4521311"/>
                <a:gd name="connsiteY22" fmla="*/ 1277385 h 4048081"/>
                <a:gd name="connsiteX23" fmla="*/ 2911101 w 4521311"/>
                <a:gd name="connsiteY23" fmla="*/ 2568008 h 4048081"/>
                <a:gd name="connsiteX24" fmla="*/ 2626117 w 4521311"/>
                <a:gd name="connsiteY24" fmla="*/ 2852182 h 4048081"/>
                <a:gd name="connsiteX25" fmla="*/ 2626117 w 4521311"/>
                <a:gd name="connsiteY25" fmla="*/ 3763907 h 4048081"/>
                <a:gd name="connsiteX26" fmla="*/ 2353007 w 4521311"/>
                <a:gd name="connsiteY26" fmla="*/ 4048081 h 4048081"/>
                <a:gd name="connsiteX27" fmla="*/ 1949280 w 4521311"/>
                <a:gd name="connsiteY27" fmla="*/ 4048081 h 4048081"/>
                <a:gd name="connsiteX28" fmla="*/ 1676170 w 4521311"/>
                <a:gd name="connsiteY28" fmla="*/ 3763907 h 4048081"/>
                <a:gd name="connsiteX29" fmla="*/ 1676170 w 4521311"/>
                <a:gd name="connsiteY29" fmla="*/ 2852182 h 4048081"/>
                <a:gd name="connsiteX30" fmla="*/ 1391186 w 4521311"/>
                <a:gd name="connsiteY30" fmla="*/ 2568008 h 4048081"/>
                <a:gd name="connsiteX31" fmla="*/ 1391186 w 4521311"/>
                <a:gd name="connsiteY31" fmla="*/ 1277385 h 4048081"/>
                <a:gd name="connsiteX32" fmla="*/ 1676170 w 4521311"/>
                <a:gd name="connsiteY32" fmla="*/ 993211 h 4048081"/>
                <a:gd name="connsiteX33" fmla="*/ 3874222 w 4521311"/>
                <a:gd name="connsiteY33" fmla="*/ 245790 h 4048081"/>
                <a:gd name="connsiteX34" fmla="*/ 4260471 w 4521311"/>
                <a:gd name="connsiteY34" fmla="*/ 637055 h 4048081"/>
                <a:gd name="connsiteX35" fmla="*/ 3874222 w 4521311"/>
                <a:gd name="connsiteY35" fmla="*/ 1028320 h 4048081"/>
                <a:gd name="connsiteX36" fmla="*/ 3487973 w 4521311"/>
                <a:gd name="connsiteY36" fmla="*/ 637055 h 4048081"/>
                <a:gd name="connsiteX37" fmla="*/ 3874222 w 4521311"/>
                <a:gd name="connsiteY37" fmla="*/ 245790 h 4048081"/>
                <a:gd name="connsiteX38" fmla="*/ 2148633 w 4521311"/>
                <a:gd name="connsiteY38" fmla="*/ 0 h 4048081"/>
                <a:gd name="connsiteX39" fmla="*/ 2600094 w 4521311"/>
                <a:gd name="connsiteY39" fmla="*/ 453969 h 4048081"/>
                <a:gd name="connsiteX40" fmla="*/ 2148633 w 4521311"/>
                <a:gd name="connsiteY40" fmla="*/ 907938 h 4048081"/>
                <a:gd name="connsiteX41" fmla="*/ 1697172 w 4521311"/>
                <a:gd name="connsiteY41" fmla="*/ 453969 h 4048081"/>
                <a:gd name="connsiteX42" fmla="*/ 2148633 w 4521311"/>
                <a:gd name="connsiteY42" fmla="*/ 0 h 4048081"/>
                <a:gd name="connsiteX0" fmla="*/ 3464590 w 4521311"/>
                <a:gd name="connsiteY0" fmla="*/ 1098549 h 4048081"/>
                <a:gd name="connsiteX1" fmla="*/ 4283846 w 4521311"/>
                <a:gd name="connsiteY1" fmla="*/ 1098549 h 4048081"/>
                <a:gd name="connsiteX2" fmla="*/ 4521311 w 4521311"/>
                <a:gd name="connsiteY2" fmla="*/ 1335514 h 4048081"/>
                <a:gd name="connsiteX3" fmla="*/ 4521311 w 4521311"/>
                <a:gd name="connsiteY3" fmla="*/ 2449249 h 4048081"/>
                <a:gd name="connsiteX4" fmla="*/ 4283846 w 4521311"/>
                <a:gd name="connsiteY4" fmla="*/ 2686214 h 4048081"/>
                <a:gd name="connsiteX5" fmla="*/ 4283846 w 4521311"/>
                <a:gd name="connsiteY5" fmla="*/ 3480046 h 4048081"/>
                <a:gd name="connsiteX6" fmla="*/ 4046381 w 4521311"/>
                <a:gd name="connsiteY6" fmla="*/ 3717011 h 4048081"/>
                <a:gd name="connsiteX7" fmla="*/ 3690182 w 4521311"/>
                <a:gd name="connsiteY7" fmla="*/ 3717011 h 4048081"/>
                <a:gd name="connsiteX8" fmla="*/ 3464590 w 4521311"/>
                <a:gd name="connsiteY8" fmla="*/ 3480046 h 4048081"/>
                <a:gd name="connsiteX9" fmla="*/ 3464590 w 4521311"/>
                <a:gd name="connsiteY9" fmla="*/ 2686214 h 4048081"/>
                <a:gd name="connsiteX10" fmla="*/ 3227124 w 4521311"/>
                <a:gd name="connsiteY10" fmla="*/ 2449249 h 4048081"/>
                <a:gd name="connsiteX11" fmla="*/ 3227124 w 4521311"/>
                <a:gd name="connsiteY11" fmla="*/ 1335514 h 4048081"/>
                <a:gd name="connsiteX12" fmla="*/ 3464590 w 4521311"/>
                <a:gd name="connsiteY12" fmla="*/ 1098549 h 4048081"/>
                <a:gd name="connsiteX13" fmla="*/ 17521 w 4521311"/>
                <a:gd name="connsiteY13" fmla="*/ 2686214 h 4048081"/>
                <a:gd name="connsiteX14" fmla="*/ 833604 w 4521311"/>
                <a:gd name="connsiteY14" fmla="*/ 2686214 h 4048081"/>
                <a:gd name="connsiteX15" fmla="*/ 833604 w 4521311"/>
                <a:gd name="connsiteY15" fmla="*/ 3480046 h 4048081"/>
                <a:gd name="connsiteX16" fmla="*/ 608886 w 4521311"/>
                <a:gd name="connsiteY16" fmla="*/ 3717011 h 4048081"/>
                <a:gd name="connsiteX17" fmla="*/ 254067 w 4521311"/>
                <a:gd name="connsiteY17" fmla="*/ 3717011 h 4048081"/>
                <a:gd name="connsiteX18" fmla="*/ 17522 w 4521311"/>
                <a:gd name="connsiteY18" fmla="*/ 3480046 h 4048081"/>
                <a:gd name="connsiteX19" fmla="*/ 17521 w 4521311"/>
                <a:gd name="connsiteY19" fmla="*/ 2686214 h 4048081"/>
                <a:gd name="connsiteX20" fmla="*/ 1676170 w 4521311"/>
                <a:gd name="connsiteY20" fmla="*/ 993211 h 4048081"/>
                <a:gd name="connsiteX21" fmla="*/ 2626117 w 4521311"/>
                <a:gd name="connsiteY21" fmla="*/ 993211 h 4048081"/>
                <a:gd name="connsiteX22" fmla="*/ 2911101 w 4521311"/>
                <a:gd name="connsiteY22" fmla="*/ 1277385 h 4048081"/>
                <a:gd name="connsiteX23" fmla="*/ 2911101 w 4521311"/>
                <a:gd name="connsiteY23" fmla="*/ 2568008 h 4048081"/>
                <a:gd name="connsiteX24" fmla="*/ 2626117 w 4521311"/>
                <a:gd name="connsiteY24" fmla="*/ 2852182 h 4048081"/>
                <a:gd name="connsiteX25" fmla="*/ 2626117 w 4521311"/>
                <a:gd name="connsiteY25" fmla="*/ 3763907 h 4048081"/>
                <a:gd name="connsiteX26" fmla="*/ 2353007 w 4521311"/>
                <a:gd name="connsiteY26" fmla="*/ 4048081 h 4048081"/>
                <a:gd name="connsiteX27" fmla="*/ 1949280 w 4521311"/>
                <a:gd name="connsiteY27" fmla="*/ 4048081 h 4048081"/>
                <a:gd name="connsiteX28" fmla="*/ 1676170 w 4521311"/>
                <a:gd name="connsiteY28" fmla="*/ 3763907 h 4048081"/>
                <a:gd name="connsiteX29" fmla="*/ 1676170 w 4521311"/>
                <a:gd name="connsiteY29" fmla="*/ 2852182 h 4048081"/>
                <a:gd name="connsiteX30" fmla="*/ 1391186 w 4521311"/>
                <a:gd name="connsiteY30" fmla="*/ 2568008 h 4048081"/>
                <a:gd name="connsiteX31" fmla="*/ 1391186 w 4521311"/>
                <a:gd name="connsiteY31" fmla="*/ 1277385 h 4048081"/>
                <a:gd name="connsiteX32" fmla="*/ 1676170 w 4521311"/>
                <a:gd name="connsiteY32" fmla="*/ 993211 h 4048081"/>
                <a:gd name="connsiteX33" fmla="*/ 3874222 w 4521311"/>
                <a:gd name="connsiteY33" fmla="*/ 245790 h 4048081"/>
                <a:gd name="connsiteX34" fmla="*/ 4260471 w 4521311"/>
                <a:gd name="connsiteY34" fmla="*/ 637055 h 4048081"/>
                <a:gd name="connsiteX35" fmla="*/ 3874222 w 4521311"/>
                <a:gd name="connsiteY35" fmla="*/ 1028320 h 4048081"/>
                <a:gd name="connsiteX36" fmla="*/ 3487973 w 4521311"/>
                <a:gd name="connsiteY36" fmla="*/ 637055 h 4048081"/>
                <a:gd name="connsiteX37" fmla="*/ 3874222 w 4521311"/>
                <a:gd name="connsiteY37" fmla="*/ 245790 h 4048081"/>
                <a:gd name="connsiteX38" fmla="*/ 2148633 w 4521311"/>
                <a:gd name="connsiteY38" fmla="*/ 0 h 4048081"/>
                <a:gd name="connsiteX39" fmla="*/ 2600094 w 4521311"/>
                <a:gd name="connsiteY39" fmla="*/ 453969 h 4048081"/>
                <a:gd name="connsiteX40" fmla="*/ 2148633 w 4521311"/>
                <a:gd name="connsiteY40" fmla="*/ 907938 h 4048081"/>
                <a:gd name="connsiteX41" fmla="*/ 1697172 w 4521311"/>
                <a:gd name="connsiteY41" fmla="*/ 453969 h 4048081"/>
                <a:gd name="connsiteX42" fmla="*/ 2148633 w 4521311"/>
                <a:gd name="connsiteY42" fmla="*/ 0 h 4048081"/>
                <a:gd name="connsiteX0" fmla="*/ 3464590 w 4521311"/>
                <a:gd name="connsiteY0" fmla="*/ 1098549 h 4048081"/>
                <a:gd name="connsiteX1" fmla="*/ 4283846 w 4521311"/>
                <a:gd name="connsiteY1" fmla="*/ 1098549 h 4048081"/>
                <a:gd name="connsiteX2" fmla="*/ 4521311 w 4521311"/>
                <a:gd name="connsiteY2" fmla="*/ 1335514 h 4048081"/>
                <a:gd name="connsiteX3" fmla="*/ 4521311 w 4521311"/>
                <a:gd name="connsiteY3" fmla="*/ 2449249 h 4048081"/>
                <a:gd name="connsiteX4" fmla="*/ 4283846 w 4521311"/>
                <a:gd name="connsiteY4" fmla="*/ 2686214 h 4048081"/>
                <a:gd name="connsiteX5" fmla="*/ 4283846 w 4521311"/>
                <a:gd name="connsiteY5" fmla="*/ 3480046 h 4048081"/>
                <a:gd name="connsiteX6" fmla="*/ 4046381 w 4521311"/>
                <a:gd name="connsiteY6" fmla="*/ 3717011 h 4048081"/>
                <a:gd name="connsiteX7" fmla="*/ 3690182 w 4521311"/>
                <a:gd name="connsiteY7" fmla="*/ 3717011 h 4048081"/>
                <a:gd name="connsiteX8" fmla="*/ 3464590 w 4521311"/>
                <a:gd name="connsiteY8" fmla="*/ 3480046 h 4048081"/>
                <a:gd name="connsiteX9" fmla="*/ 3464590 w 4521311"/>
                <a:gd name="connsiteY9" fmla="*/ 2686214 h 4048081"/>
                <a:gd name="connsiteX10" fmla="*/ 3227124 w 4521311"/>
                <a:gd name="connsiteY10" fmla="*/ 2449249 h 4048081"/>
                <a:gd name="connsiteX11" fmla="*/ 3227124 w 4521311"/>
                <a:gd name="connsiteY11" fmla="*/ 1335514 h 4048081"/>
                <a:gd name="connsiteX12" fmla="*/ 3464590 w 4521311"/>
                <a:gd name="connsiteY12" fmla="*/ 1098549 h 4048081"/>
                <a:gd name="connsiteX13" fmla="*/ 17521 w 4521311"/>
                <a:gd name="connsiteY13" fmla="*/ 2686214 h 4048081"/>
                <a:gd name="connsiteX14" fmla="*/ 833604 w 4521311"/>
                <a:gd name="connsiteY14" fmla="*/ 2686214 h 4048081"/>
                <a:gd name="connsiteX15" fmla="*/ 833604 w 4521311"/>
                <a:gd name="connsiteY15" fmla="*/ 3480046 h 4048081"/>
                <a:gd name="connsiteX16" fmla="*/ 608886 w 4521311"/>
                <a:gd name="connsiteY16" fmla="*/ 3717011 h 4048081"/>
                <a:gd name="connsiteX17" fmla="*/ 254067 w 4521311"/>
                <a:gd name="connsiteY17" fmla="*/ 3717011 h 4048081"/>
                <a:gd name="connsiteX18" fmla="*/ 17522 w 4521311"/>
                <a:gd name="connsiteY18" fmla="*/ 3480046 h 4048081"/>
                <a:gd name="connsiteX19" fmla="*/ 17521 w 4521311"/>
                <a:gd name="connsiteY19" fmla="*/ 2686214 h 4048081"/>
                <a:gd name="connsiteX20" fmla="*/ 1676170 w 4521311"/>
                <a:gd name="connsiteY20" fmla="*/ 993211 h 4048081"/>
                <a:gd name="connsiteX21" fmla="*/ 2626117 w 4521311"/>
                <a:gd name="connsiteY21" fmla="*/ 993211 h 4048081"/>
                <a:gd name="connsiteX22" fmla="*/ 2911101 w 4521311"/>
                <a:gd name="connsiteY22" fmla="*/ 1277385 h 4048081"/>
                <a:gd name="connsiteX23" fmla="*/ 2911101 w 4521311"/>
                <a:gd name="connsiteY23" fmla="*/ 2568008 h 4048081"/>
                <a:gd name="connsiteX24" fmla="*/ 2626117 w 4521311"/>
                <a:gd name="connsiteY24" fmla="*/ 2852182 h 4048081"/>
                <a:gd name="connsiteX25" fmla="*/ 2626117 w 4521311"/>
                <a:gd name="connsiteY25" fmla="*/ 3763907 h 4048081"/>
                <a:gd name="connsiteX26" fmla="*/ 2353007 w 4521311"/>
                <a:gd name="connsiteY26" fmla="*/ 4048081 h 4048081"/>
                <a:gd name="connsiteX27" fmla="*/ 1949280 w 4521311"/>
                <a:gd name="connsiteY27" fmla="*/ 4048081 h 4048081"/>
                <a:gd name="connsiteX28" fmla="*/ 1676170 w 4521311"/>
                <a:gd name="connsiteY28" fmla="*/ 3763907 h 4048081"/>
                <a:gd name="connsiteX29" fmla="*/ 1676170 w 4521311"/>
                <a:gd name="connsiteY29" fmla="*/ 2852182 h 4048081"/>
                <a:gd name="connsiteX30" fmla="*/ 1391186 w 4521311"/>
                <a:gd name="connsiteY30" fmla="*/ 2568008 h 4048081"/>
                <a:gd name="connsiteX31" fmla="*/ 1391186 w 4521311"/>
                <a:gd name="connsiteY31" fmla="*/ 1277385 h 4048081"/>
                <a:gd name="connsiteX32" fmla="*/ 1676170 w 4521311"/>
                <a:gd name="connsiteY32" fmla="*/ 993211 h 4048081"/>
                <a:gd name="connsiteX33" fmla="*/ 3874222 w 4521311"/>
                <a:gd name="connsiteY33" fmla="*/ 245790 h 4048081"/>
                <a:gd name="connsiteX34" fmla="*/ 4260471 w 4521311"/>
                <a:gd name="connsiteY34" fmla="*/ 637055 h 4048081"/>
                <a:gd name="connsiteX35" fmla="*/ 3874222 w 4521311"/>
                <a:gd name="connsiteY35" fmla="*/ 1028320 h 4048081"/>
                <a:gd name="connsiteX36" fmla="*/ 3487973 w 4521311"/>
                <a:gd name="connsiteY36" fmla="*/ 637055 h 4048081"/>
                <a:gd name="connsiteX37" fmla="*/ 3874222 w 4521311"/>
                <a:gd name="connsiteY37" fmla="*/ 245790 h 4048081"/>
                <a:gd name="connsiteX38" fmla="*/ 2148633 w 4521311"/>
                <a:gd name="connsiteY38" fmla="*/ 0 h 4048081"/>
                <a:gd name="connsiteX39" fmla="*/ 2600094 w 4521311"/>
                <a:gd name="connsiteY39" fmla="*/ 453969 h 4048081"/>
                <a:gd name="connsiteX40" fmla="*/ 2148633 w 4521311"/>
                <a:gd name="connsiteY40" fmla="*/ 907938 h 4048081"/>
                <a:gd name="connsiteX41" fmla="*/ 1697172 w 4521311"/>
                <a:gd name="connsiteY41" fmla="*/ 453969 h 4048081"/>
                <a:gd name="connsiteX42" fmla="*/ 2148633 w 4521311"/>
                <a:gd name="connsiteY42" fmla="*/ 0 h 4048081"/>
                <a:gd name="connsiteX0" fmla="*/ 3464590 w 4521311"/>
                <a:gd name="connsiteY0" fmla="*/ 1098549 h 4048081"/>
                <a:gd name="connsiteX1" fmla="*/ 4283846 w 4521311"/>
                <a:gd name="connsiteY1" fmla="*/ 1098549 h 4048081"/>
                <a:gd name="connsiteX2" fmla="*/ 4521311 w 4521311"/>
                <a:gd name="connsiteY2" fmla="*/ 1335514 h 4048081"/>
                <a:gd name="connsiteX3" fmla="*/ 4521311 w 4521311"/>
                <a:gd name="connsiteY3" fmla="*/ 2449249 h 4048081"/>
                <a:gd name="connsiteX4" fmla="*/ 4283846 w 4521311"/>
                <a:gd name="connsiteY4" fmla="*/ 2686214 h 4048081"/>
                <a:gd name="connsiteX5" fmla="*/ 4283846 w 4521311"/>
                <a:gd name="connsiteY5" fmla="*/ 3480046 h 4048081"/>
                <a:gd name="connsiteX6" fmla="*/ 4046381 w 4521311"/>
                <a:gd name="connsiteY6" fmla="*/ 3717011 h 4048081"/>
                <a:gd name="connsiteX7" fmla="*/ 3690182 w 4521311"/>
                <a:gd name="connsiteY7" fmla="*/ 3717011 h 4048081"/>
                <a:gd name="connsiteX8" fmla="*/ 3464590 w 4521311"/>
                <a:gd name="connsiteY8" fmla="*/ 3480046 h 4048081"/>
                <a:gd name="connsiteX9" fmla="*/ 3464590 w 4521311"/>
                <a:gd name="connsiteY9" fmla="*/ 2686214 h 4048081"/>
                <a:gd name="connsiteX10" fmla="*/ 3227124 w 4521311"/>
                <a:gd name="connsiteY10" fmla="*/ 2449249 h 4048081"/>
                <a:gd name="connsiteX11" fmla="*/ 3227124 w 4521311"/>
                <a:gd name="connsiteY11" fmla="*/ 1335514 h 4048081"/>
                <a:gd name="connsiteX12" fmla="*/ 3464590 w 4521311"/>
                <a:gd name="connsiteY12" fmla="*/ 1098549 h 4048081"/>
                <a:gd name="connsiteX13" fmla="*/ 17521 w 4521311"/>
                <a:gd name="connsiteY13" fmla="*/ 2686214 h 4048081"/>
                <a:gd name="connsiteX14" fmla="*/ 833604 w 4521311"/>
                <a:gd name="connsiteY14" fmla="*/ 2686214 h 4048081"/>
                <a:gd name="connsiteX15" fmla="*/ 833604 w 4521311"/>
                <a:gd name="connsiteY15" fmla="*/ 3480046 h 4048081"/>
                <a:gd name="connsiteX16" fmla="*/ 608886 w 4521311"/>
                <a:gd name="connsiteY16" fmla="*/ 3717011 h 4048081"/>
                <a:gd name="connsiteX17" fmla="*/ 254067 w 4521311"/>
                <a:gd name="connsiteY17" fmla="*/ 3717011 h 4048081"/>
                <a:gd name="connsiteX18" fmla="*/ 17522 w 4521311"/>
                <a:gd name="connsiteY18" fmla="*/ 3480046 h 4048081"/>
                <a:gd name="connsiteX19" fmla="*/ 17521 w 4521311"/>
                <a:gd name="connsiteY19" fmla="*/ 2686214 h 4048081"/>
                <a:gd name="connsiteX20" fmla="*/ 1676170 w 4521311"/>
                <a:gd name="connsiteY20" fmla="*/ 993211 h 4048081"/>
                <a:gd name="connsiteX21" fmla="*/ 2626117 w 4521311"/>
                <a:gd name="connsiteY21" fmla="*/ 993211 h 4048081"/>
                <a:gd name="connsiteX22" fmla="*/ 2911101 w 4521311"/>
                <a:gd name="connsiteY22" fmla="*/ 1277385 h 4048081"/>
                <a:gd name="connsiteX23" fmla="*/ 2911101 w 4521311"/>
                <a:gd name="connsiteY23" fmla="*/ 2568008 h 4048081"/>
                <a:gd name="connsiteX24" fmla="*/ 2626117 w 4521311"/>
                <a:gd name="connsiteY24" fmla="*/ 2852182 h 4048081"/>
                <a:gd name="connsiteX25" fmla="*/ 2626117 w 4521311"/>
                <a:gd name="connsiteY25" fmla="*/ 3763907 h 4048081"/>
                <a:gd name="connsiteX26" fmla="*/ 2353007 w 4521311"/>
                <a:gd name="connsiteY26" fmla="*/ 4048081 h 4048081"/>
                <a:gd name="connsiteX27" fmla="*/ 1949280 w 4521311"/>
                <a:gd name="connsiteY27" fmla="*/ 4048081 h 4048081"/>
                <a:gd name="connsiteX28" fmla="*/ 1676170 w 4521311"/>
                <a:gd name="connsiteY28" fmla="*/ 3763907 h 4048081"/>
                <a:gd name="connsiteX29" fmla="*/ 1676170 w 4521311"/>
                <a:gd name="connsiteY29" fmla="*/ 2852182 h 4048081"/>
                <a:gd name="connsiteX30" fmla="*/ 1391186 w 4521311"/>
                <a:gd name="connsiteY30" fmla="*/ 2568008 h 4048081"/>
                <a:gd name="connsiteX31" fmla="*/ 1391186 w 4521311"/>
                <a:gd name="connsiteY31" fmla="*/ 1277385 h 4048081"/>
                <a:gd name="connsiteX32" fmla="*/ 1676170 w 4521311"/>
                <a:gd name="connsiteY32" fmla="*/ 993211 h 4048081"/>
                <a:gd name="connsiteX33" fmla="*/ 3874222 w 4521311"/>
                <a:gd name="connsiteY33" fmla="*/ 245790 h 4048081"/>
                <a:gd name="connsiteX34" fmla="*/ 4260471 w 4521311"/>
                <a:gd name="connsiteY34" fmla="*/ 637055 h 4048081"/>
                <a:gd name="connsiteX35" fmla="*/ 3874222 w 4521311"/>
                <a:gd name="connsiteY35" fmla="*/ 1028320 h 4048081"/>
                <a:gd name="connsiteX36" fmla="*/ 3487973 w 4521311"/>
                <a:gd name="connsiteY36" fmla="*/ 637055 h 4048081"/>
                <a:gd name="connsiteX37" fmla="*/ 3874222 w 4521311"/>
                <a:gd name="connsiteY37" fmla="*/ 245790 h 4048081"/>
                <a:gd name="connsiteX38" fmla="*/ 2148633 w 4521311"/>
                <a:gd name="connsiteY38" fmla="*/ 0 h 4048081"/>
                <a:gd name="connsiteX39" fmla="*/ 2600094 w 4521311"/>
                <a:gd name="connsiteY39" fmla="*/ 453969 h 4048081"/>
                <a:gd name="connsiteX40" fmla="*/ 2148633 w 4521311"/>
                <a:gd name="connsiteY40" fmla="*/ 907938 h 4048081"/>
                <a:gd name="connsiteX41" fmla="*/ 1697172 w 4521311"/>
                <a:gd name="connsiteY41" fmla="*/ 453969 h 4048081"/>
                <a:gd name="connsiteX42" fmla="*/ 2148633 w 4521311"/>
                <a:gd name="connsiteY42" fmla="*/ 0 h 4048081"/>
                <a:gd name="connsiteX0" fmla="*/ 3464590 w 4521311"/>
                <a:gd name="connsiteY0" fmla="*/ 1098549 h 4048081"/>
                <a:gd name="connsiteX1" fmla="*/ 4283846 w 4521311"/>
                <a:gd name="connsiteY1" fmla="*/ 1098549 h 4048081"/>
                <a:gd name="connsiteX2" fmla="*/ 4521311 w 4521311"/>
                <a:gd name="connsiteY2" fmla="*/ 1335514 h 4048081"/>
                <a:gd name="connsiteX3" fmla="*/ 4521311 w 4521311"/>
                <a:gd name="connsiteY3" fmla="*/ 2449249 h 4048081"/>
                <a:gd name="connsiteX4" fmla="*/ 4283846 w 4521311"/>
                <a:gd name="connsiteY4" fmla="*/ 2686214 h 4048081"/>
                <a:gd name="connsiteX5" fmla="*/ 4283846 w 4521311"/>
                <a:gd name="connsiteY5" fmla="*/ 3480046 h 4048081"/>
                <a:gd name="connsiteX6" fmla="*/ 4046381 w 4521311"/>
                <a:gd name="connsiteY6" fmla="*/ 3717011 h 4048081"/>
                <a:gd name="connsiteX7" fmla="*/ 3690182 w 4521311"/>
                <a:gd name="connsiteY7" fmla="*/ 3717011 h 4048081"/>
                <a:gd name="connsiteX8" fmla="*/ 3464590 w 4521311"/>
                <a:gd name="connsiteY8" fmla="*/ 3480046 h 4048081"/>
                <a:gd name="connsiteX9" fmla="*/ 3464590 w 4521311"/>
                <a:gd name="connsiteY9" fmla="*/ 2686214 h 4048081"/>
                <a:gd name="connsiteX10" fmla="*/ 3227124 w 4521311"/>
                <a:gd name="connsiteY10" fmla="*/ 2449249 h 4048081"/>
                <a:gd name="connsiteX11" fmla="*/ 3227124 w 4521311"/>
                <a:gd name="connsiteY11" fmla="*/ 1335514 h 4048081"/>
                <a:gd name="connsiteX12" fmla="*/ 3464590 w 4521311"/>
                <a:gd name="connsiteY12" fmla="*/ 1098549 h 4048081"/>
                <a:gd name="connsiteX13" fmla="*/ 17521 w 4521311"/>
                <a:gd name="connsiteY13" fmla="*/ 2686214 h 4048081"/>
                <a:gd name="connsiteX14" fmla="*/ 833604 w 4521311"/>
                <a:gd name="connsiteY14" fmla="*/ 2686214 h 4048081"/>
                <a:gd name="connsiteX15" fmla="*/ 833604 w 4521311"/>
                <a:gd name="connsiteY15" fmla="*/ 3480046 h 4048081"/>
                <a:gd name="connsiteX16" fmla="*/ 608886 w 4521311"/>
                <a:gd name="connsiteY16" fmla="*/ 3717011 h 4048081"/>
                <a:gd name="connsiteX17" fmla="*/ 254067 w 4521311"/>
                <a:gd name="connsiteY17" fmla="*/ 3717011 h 4048081"/>
                <a:gd name="connsiteX18" fmla="*/ 17522 w 4521311"/>
                <a:gd name="connsiteY18" fmla="*/ 3480046 h 4048081"/>
                <a:gd name="connsiteX19" fmla="*/ 17521 w 4521311"/>
                <a:gd name="connsiteY19" fmla="*/ 2686214 h 4048081"/>
                <a:gd name="connsiteX20" fmla="*/ 1676170 w 4521311"/>
                <a:gd name="connsiteY20" fmla="*/ 993211 h 4048081"/>
                <a:gd name="connsiteX21" fmla="*/ 2626117 w 4521311"/>
                <a:gd name="connsiteY21" fmla="*/ 993211 h 4048081"/>
                <a:gd name="connsiteX22" fmla="*/ 2911101 w 4521311"/>
                <a:gd name="connsiteY22" fmla="*/ 1277385 h 4048081"/>
                <a:gd name="connsiteX23" fmla="*/ 2911101 w 4521311"/>
                <a:gd name="connsiteY23" fmla="*/ 2568008 h 4048081"/>
                <a:gd name="connsiteX24" fmla="*/ 2626117 w 4521311"/>
                <a:gd name="connsiteY24" fmla="*/ 2852182 h 4048081"/>
                <a:gd name="connsiteX25" fmla="*/ 2626117 w 4521311"/>
                <a:gd name="connsiteY25" fmla="*/ 3763907 h 4048081"/>
                <a:gd name="connsiteX26" fmla="*/ 2353007 w 4521311"/>
                <a:gd name="connsiteY26" fmla="*/ 4048081 h 4048081"/>
                <a:gd name="connsiteX27" fmla="*/ 1949280 w 4521311"/>
                <a:gd name="connsiteY27" fmla="*/ 4048081 h 4048081"/>
                <a:gd name="connsiteX28" fmla="*/ 1676170 w 4521311"/>
                <a:gd name="connsiteY28" fmla="*/ 3763907 h 4048081"/>
                <a:gd name="connsiteX29" fmla="*/ 1676170 w 4521311"/>
                <a:gd name="connsiteY29" fmla="*/ 2852182 h 4048081"/>
                <a:gd name="connsiteX30" fmla="*/ 1391186 w 4521311"/>
                <a:gd name="connsiteY30" fmla="*/ 2568008 h 4048081"/>
                <a:gd name="connsiteX31" fmla="*/ 1391186 w 4521311"/>
                <a:gd name="connsiteY31" fmla="*/ 1277385 h 4048081"/>
                <a:gd name="connsiteX32" fmla="*/ 1676170 w 4521311"/>
                <a:gd name="connsiteY32" fmla="*/ 993211 h 4048081"/>
                <a:gd name="connsiteX33" fmla="*/ 3874222 w 4521311"/>
                <a:gd name="connsiteY33" fmla="*/ 245790 h 4048081"/>
                <a:gd name="connsiteX34" fmla="*/ 4260471 w 4521311"/>
                <a:gd name="connsiteY34" fmla="*/ 637055 h 4048081"/>
                <a:gd name="connsiteX35" fmla="*/ 3874222 w 4521311"/>
                <a:gd name="connsiteY35" fmla="*/ 1028320 h 4048081"/>
                <a:gd name="connsiteX36" fmla="*/ 3487973 w 4521311"/>
                <a:gd name="connsiteY36" fmla="*/ 637055 h 4048081"/>
                <a:gd name="connsiteX37" fmla="*/ 3874222 w 4521311"/>
                <a:gd name="connsiteY37" fmla="*/ 245790 h 4048081"/>
                <a:gd name="connsiteX38" fmla="*/ 2148633 w 4521311"/>
                <a:gd name="connsiteY38" fmla="*/ 0 h 4048081"/>
                <a:gd name="connsiteX39" fmla="*/ 2600094 w 4521311"/>
                <a:gd name="connsiteY39" fmla="*/ 453969 h 4048081"/>
                <a:gd name="connsiteX40" fmla="*/ 2148633 w 4521311"/>
                <a:gd name="connsiteY40" fmla="*/ 907938 h 4048081"/>
                <a:gd name="connsiteX41" fmla="*/ 1697172 w 4521311"/>
                <a:gd name="connsiteY41" fmla="*/ 453969 h 4048081"/>
                <a:gd name="connsiteX42" fmla="*/ 2148633 w 4521311"/>
                <a:gd name="connsiteY42" fmla="*/ 0 h 4048081"/>
                <a:gd name="connsiteX0" fmla="*/ 3464590 w 4521311"/>
                <a:gd name="connsiteY0" fmla="*/ 1098549 h 4048081"/>
                <a:gd name="connsiteX1" fmla="*/ 4283846 w 4521311"/>
                <a:gd name="connsiteY1" fmla="*/ 1098549 h 4048081"/>
                <a:gd name="connsiteX2" fmla="*/ 4521311 w 4521311"/>
                <a:gd name="connsiteY2" fmla="*/ 1335514 h 4048081"/>
                <a:gd name="connsiteX3" fmla="*/ 4521311 w 4521311"/>
                <a:gd name="connsiteY3" fmla="*/ 2449249 h 4048081"/>
                <a:gd name="connsiteX4" fmla="*/ 4283846 w 4521311"/>
                <a:gd name="connsiteY4" fmla="*/ 2686214 h 4048081"/>
                <a:gd name="connsiteX5" fmla="*/ 4283846 w 4521311"/>
                <a:gd name="connsiteY5" fmla="*/ 3480046 h 4048081"/>
                <a:gd name="connsiteX6" fmla="*/ 4046381 w 4521311"/>
                <a:gd name="connsiteY6" fmla="*/ 3717011 h 4048081"/>
                <a:gd name="connsiteX7" fmla="*/ 3690182 w 4521311"/>
                <a:gd name="connsiteY7" fmla="*/ 3717011 h 4048081"/>
                <a:gd name="connsiteX8" fmla="*/ 3464590 w 4521311"/>
                <a:gd name="connsiteY8" fmla="*/ 3480046 h 4048081"/>
                <a:gd name="connsiteX9" fmla="*/ 3464590 w 4521311"/>
                <a:gd name="connsiteY9" fmla="*/ 2686214 h 4048081"/>
                <a:gd name="connsiteX10" fmla="*/ 3227124 w 4521311"/>
                <a:gd name="connsiteY10" fmla="*/ 2449249 h 4048081"/>
                <a:gd name="connsiteX11" fmla="*/ 3227124 w 4521311"/>
                <a:gd name="connsiteY11" fmla="*/ 1335514 h 4048081"/>
                <a:gd name="connsiteX12" fmla="*/ 3464590 w 4521311"/>
                <a:gd name="connsiteY12" fmla="*/ 1098549 h 4048081"/>
                <a:gd name="connsiteX13" fmla="*/ 17521 w 4521311"/>
                <a:gd name="connsiteY13" fmla="*/ 2686214 h 4048081"/>
                <a:gd name="connsiteX14" fmla="*/ 833604 w 4521311"/>
                <a:gd name="connsiteY14" fmla="*/ 2686214 h 4048081"/>
                <a:gd name="connsiteX15" fmla="*/ 833604 w 4521311"/>
                <a:gd name="connsiteY15" fmla="*/ 3480046 h 4048081"/>
                <a:gd name="connsiteX16" fmla="*/ 608886 w 4521311"/>
                <a:gd name="connsiteY16" fmla="*/ 3717011 h 4048081"/>
                <a:gd name="connsiteX17" fmla="*/ 254067 w 4521311"/>
                <a:gd name="connsiteY17" fmla="*/ 3717011 h 4048081"/>
                <a:gd name="connsiteX18" fmla="*/ 17522 w 4521311"/>
                <a:gd name="connsiteY18" fmla="*/ 3480046 h 4048081"/>
                <a:gd name="connsiteX19" fmla="*/ 17521 w 4521311"/>
                <a:gd name="connsiteY19" fmla="*/ 2686214 h 4048081"/>
                <a:gd name="connsiteX20" fmla="*/ 1676170 w 4521311"/>
                <a:gd name="connsiteY20" fmla="*/ 993211 h 4048081"/>
                <a:gd name="connsiteX21" fmla="*/ 2626117 w 4521311"/>
                <a:gd name="connsiteY21" fmla="*/ 993211 h 4048081"/>
                <a:gd name="connsiteX22" fmla="*/ 2911101 w 4521311"/>
                <a:gd name="connsiteY22" fmla="*/ 1277385 h 4048081"/>
                <a:gd name="connsiteX23" fmla="*/ 2911101 w 4521311"/>
                <a:gd name="connsiteY23" fmla="*/ 2568008 h 4048081"/>
                <a:gd name="connsiteX24" fmla="*/ 2626117 w 4521311"/>
                <a:gd name="connsiteY24" fmla="*/ 2852182 h 4048081"/>
                <a:gd name="connsiteX25" fmla="*/ 2626117 w 4521311"/>
                <a:gd name="connsiteY25" fmla="*/ 3763907 h 4048081"/>
                <a:gd name="connsiteX26" fmla="*/ 2353007 w 4521311"/>
                <a:gd name="connsiteY26" fmla="*/ 4048081 h 4048081"/>
                <a:gd name="connsiteX27" fmla="*/ 1949280 w 4521311"/>
                <a:gd name="connsiteY27" fmla="*/ 4048081 h 4048081"/>
                <a:gd name="connsiteX28" fmla="*/ 1676170 w 4521311"/>
                <a:gd name="connsiteY28" fmla="*/ 3763907 h 4048081"/>
                <a:gd name="connsiteX29" fmla="*/ 1676170 w 4521311"/>
                <a:gd name="connsiteY29" fmla="*/ 2852182 h 4048081"/>
                <a:gd name="connsiteX30" fmla="*/ 1391186 w 4521311"/>
                <a:gd name="connsiteY30" fmla="*/ 2568008 h 4048081"/>
                <a:gd name="connsiteX31" fmla="*/ 1391186 w 4521311"/>
                <a:gd name="connsiteY31" fmla="*/ 1277385 h 4048081"/>
                <a:gd name="connsiteX32" fmla="*/ 1676170 w 4521311"/>
                <a:gd name="connsiteY32" fmla="*/ 993211 h 4048081"/>
                <a:gd name="connsiteX33" fmla="*/ 3874222 w 4521311"/>
                <a:gd name="connsiteY33" fmla="*/ 245790 h 4048081"/>
                <a:gd name="connsiteX34" fmla="*/ 4260471 w 4521311"/>
                <a:gd name="connsiteY34" fmla="*/ 637055 h 4048081"/>
                <a:gd name="connsiteX35" fmla="*/ 3874222 w 4521311"/>
                <a:gd name="connsiteY35" fmla="*/ 1028320 h 4048081"/>
                <a:gd name="connsiteX36" fmla="*/ 3487973 w 4521311"/>
                <a:gd name="connsiteY36" fmla="*/ 637055 h 4048081"/>
                <a:gd name="connsiteX37" fmla="*/ 3874222 w 4521311"/>
                <a:gd name="connsiteY37" fmla="*/ 245790 h 4048081"/>
                <a:gd name="connsiteX38" fmla="*/ 2148633 w 4521311"/>
                <a:gd name="connsiteY38" fmla="*/ 0 h 4048081"/>
                <a:gd name="connsiteX39" fmla="*/ 2600094 w 4521311"/>
                <a:gd name="connsiteY39" fmla="*/ 453969 h 4048081"/>
                <a:gd name="connsiteX40" fmla="*/ 2148633 w 4521311"/>
                <a:gd name="connsiteY40" fmla="*/ 907938 h 4048081"/>
                <a:gd name="connsiteX41" fmla="*/ 1697172 w 4521311"/>
                <a:gd name="connsiteY41" fmla="*/ 453969 h 4048081"/>
                <a:gd name="connsiteX42" fmla="*/ 2148633 w 4521311"/>
                <a:gd name="connsiteY42" fmla="*/ 0 h 4048081"/>
                <a:gd name="connsiteX0" fmla="*/ 3464590 w 4521311"/>
                <a:gd name="connsiteY0" fmla="*/ 1098549 h 4048081"/>
                <a:gd name="connsiteX1" fmla="*/ 4283846 w 4521311"/>
                <a:gd name="connsiteY1" fmla="*/ 1098549 h 4048081"/>
                <a:gd name="connsiteX2" fmla="*/ 4521311 w 4521311"/>
                <a:gd name="connsiteY2" fmla="*/ 1335514 h 4048081"/>
                <a:gd name="connsiteX3" fmla="*/ 4521311 w 4521311"/>
                <a:gd name="connsiteY3" fmla="*/ 2449249 h 4048081"/>
                <a:gd name="connsiteX4" fmla="*/ 4283846 w 4521311"/>
                <a:gd name="connsiteY4" fmla="*/ 2686214 h 4048081"/>
                <a:gd name="connsiteX5" fmla="*/ 4283846 w 4521311"/>
                <a:gd name="connsiteY5" fmla="*/ 3480046 h 4048081"/>
                <a:gd name="connsiteX6" fmla="*/ 4046381 w 4521311"/>
                <a:gd name="connsiteY6" fmla="*/ 3717011 h 4048081"/>
                <a:gd name="connsiteX7" fmla="*/ 3690182 w 4521311"/>
                <a:gd name="connsiteY7" fmla="*/ 3717011 h 4048081"/>
                <a:gd name="connsiteX8" fmla="*/ 3464590 w 4521311"/>
                <a:gd name="connsiteY8" fmla="*/ 3480046 h 4048081"/>
                <a:gd name="connsiteX9" fmla="*/ 3464590 w 4521311"/>
                <a:gd name="connsiteY9" fmla="*/ 2686214 h 4048081"/>
                <a:gd name="connsiteX10" fmla="*/ 3227124 w 4521311"/>
                <a:gd name="connsiteY10" fmla="*/ 2449249 h 4048081"/>
                <a:gd name="connsiteX11" fmla="*/ 3227124 w 4521311"/>
                <a:gd name="connsiteY11" fmla="*/ 1335514 h 4048081"/>
                <a:gd name="connsiteX12" fmla="*/ 3464590 w 4521311"/>
                <a:gd name="connsiteY12" fmla="*/ 1098549 h 4048081"/>
                <a:gd name="connsiteX13" fmla="*/ 17521 w 4521311"/>
                <a:gd name="connsiteY13" fmla="*/ 2686214 h 4048081"/>
                <a:gd name="connsiteX14" fmla="*/ 833604 w 4521311"/>
                <a:gd name="connsiteY14" fmla="*/ 2686214 h 4048081"/>
                <a:gd name="connsiteX15" fmla="*/ 833604 w 4521311"/>
                <a:gd name="connsiteY15" fmla="*/ 3480046 h 4048081"/>
                <a:gd name="connsiteX16" fmla="*/ 608886 w 4521311"/>
                <a:gd name="connsiteY16" fmla="*/ 3717011 h 4048081"/>
                <a:gd name="connsiteX17" fmla="*/ 254067 w 4521311"/>
                <a:gd name="connsiteY17" fmla="*/ 3717011 h 4048081"/>
                <a:gd name="connsiteX18" fmla="*/ 17522 w 4521311"/>
                <a:gd name="connsiteY18" fmla="*/ 3480046 h 4048081"/>
                <a:gd name="connsiteX19" fmla="*/ 17521 w 4521311"/>
                <a:gd name="connsiteY19" fmla="*/ 2686214 h 4048081"/>
                <a:gd name="connsiteX20" fmla="*/ 1676170 w 4521311"/>
                <a:gd name="connsiteY20" fmla="*/ 993211 h 4048081"/>
                <a:gd name="connsiteX21" fmla="*/ 2626117 w 4521311"/>
                <a:gd name="connsiteY21" fmla="*/ 993211 h 4048081"/>
                <a:gd name="connsiteX22" fmla="*/ 2911101 w 4521311"/>
                <a:gd name="connsiteY22" fmla="*/ 1277385 h 4048081"/>
                <a:gd name="connsiteX23" fmla="*/ 2911101 w 4521311"/>
                <a:gd name="connsiteY23" fmla="*/ 2568008 h 4048081"/>
                <a:gd name="connsiteX24" fmla="*/ 2626117 w 4521311"/>
                <a:gd name="connsiteY24" fmla="*/ 2852182 h 4048081"/>
                <a:gd name="connsiteX25" fmla="*/ 2626117 w 4521311"/>
                <a:gd name="connsiteY25" fmla="*/ 3763907 h 4048081"/>
                <a:gd name="connsiteX26" fmla="*/ 2353007 w 4521311"/>
                <a:gd name="connsiteY26" fmla="*/ 4048081 h 4048081"/>
                <a:gd name="connsiteX27" fmla="*/ 1949280 w 4521311"/>
                <a:gd name="connsiteY27" fmla="*/ 4048081 h 4048081"/>
                <a:gd name="connsiteX28" fmla="*/ 1676170 w 4521311"/>
                <a:gd name="connsiteY28" fmla="*/ 3763907 h 4048081"/>
                <a:gd name="connsiteX29" fmla="*/ 1676170 w 4521311"/>
                <a:gd name="connsiteY29" fmla="*/ 2852182 h 4048081"/>
                <a:gd name="connsiteX30" fmla="*/ 1391186 w 4521311"/>
                <a:gd name="connsiteY30" fmla="*/ 2568008 h 4048081"/>
                <a:gd name="connsiteX31" fmla="*/ 1391186 w 4521311"/>
                <a:gd name="connsiteY31" fmla="*/ 1277385 h 4048081"/>
                <a:gd name="connsiteX32" fmla="*/ 1676170 w 4521311"/>
                <a:gd name="connsiteY32" fmla="*/ 993211 h 4048081"/>
                <a:gd name="connsiteX33" fmla="*/ 3874222 w 4521311"/>
                <a:gd name="connsiteY33" fmla="*/ 245790 h 4048081"/>
                <a:gd name="connsiteX34" fmla="*/ 4260471 w 4521311"/>
                <a:gd name="connsiteY34" fmla="*/ 637055 h 4048081"/>
                <a:gd name="connsiteX35" fmla="*/ 3874222 w 4521311"/>
                <a:gd name="connsiteY35" fmla="*/ 1028320 h 4048081"/>
                <a:gd name="connsiteX36" fmla="*/ 3487973 w 4521311"/>
                <a:gd name="connsiteY36" fmla="*/ 637055 h 4048081"/>
                <a:gd name="connsiteX37" fmla="*/ 3874222 w 4521311"/>
                <a:gd name="connsiteY37" fmla="*/ 245790 h 4048081"/>
                <a:gd name="connsiteX38" fmla="*/ 2148633 w 4521311"/>
                <a:gd name="connsiteY38" fmla="*/ 0 h 4048081"/>
                <a:gd name="connsiteX39" fmla="*/ 2600094 w 4521311"/>
                <a:gd name="connsiteY39" fmla="*/ 453969 h 4048081"/>
                <a:gd name="connsiteX40" fmla="*/ 2148633 w 4521311"/>
                <a:gd name="connsiteY40" fmla="*/ 907938 h 4048081"/>
                <a:gd name="connsiteX41" fmla="*/ 1697172 w 4521311"/>
                <a:gd name="connsiteY41" fmla="*/ 453969 h 4048081"/>
                <a:gd name="connsiteX42" fmla="*/ 2148633 w 4521311"/>
                <a:gd name="connsiteY42" fmla="*/ 0 h 4048081"/>
                <a:gd name="connsiteX0" fmla="*/ 3464590 w 4521311"/>
                <a:gd name="connsiteY0" fmla="*/ 1098549 h 4048081"/>
                <a:gd name="connsiteX1" fmla="*/ 4283846 w 4521311"/>
                <a:gd name="connsiteY1" fmla="*/ 1098549 h 4048081"/>
                <a:gd name="connsiteX2" fmla="*/ 4521311 w 4521311"/>
                <a:gd name="connsiteY2" fmla="*/ 1335514 h 4048081"/>
                <a:gd name="connsiteX3" fmla="*/ 4521311 w 4521311"/>
                <a:gd name="connsiteY3" fmla="*/ 2449249 h 4048081"/>
                <a:gd name="connsiteX4" fmla="*/ 4283846 w 4521311"/>
                <a:gd name="connsiteY4" fmla="*/ 2686214 h 4048081"/>
                <a:gd name="connsiteX5" fmla="*/ 4283846 w 4521311"/>
                <a:gd name="connsiteY5" fmla="*/ 3480046 h 4048081"/>
                <a:gd name="connsiteX6" fmla="*/ 4046381 w 4521311"/>
                <a:gd name="connsiteY6" fmla="*/ 3717011 h 4048081"/>
                <a:gd name="connsiteX7" fmla="*/ 3690182 w 4521311"/>
                <a:gd name="connsiteY7" fmla="*/ 3717011 h 4048081"/>
                <a:gd name="connsiteX8" fmla="*/ 3464590 w 4521311"/>
                <a:gd name="connsiteY8" fmla="*/ 3480046 h 4048081"/>
                <a:gd name="connsiteX9" fmla="*/ 3464590 w 4521311"/>
                <a:gd name="connsiteY9" fmla="*/ 2686214 h 4048081"/>
                <a:gd name="connsiteX10" fmla="*/ 3227124 w 4521311"/>
                <a:gd name="connsiteY10" fmla="*/ 2449249 h 4048081"/>
                <a:gd name="connsiteX11" fmla="*/ 3227124 w 4521311"/>
                <a:gd name="connsiteY11" fmla="*/ 1335514 h 4048081"/>
                <a:gd name="connsiteX12" fmla="*/ 3464590 w 4521311"/>
                <a:gd name="connsiteY12" fmla="*/ 1098549 h 4048081"/>
                <a:gd name="connsiteX13" fmla="*/ 17521 w 4521311"/>
                <a:gd name="connsiteY13" fmla="*/ 2686214 h 4048081"/>
                <a:gd name="connsiteX14" fmla="*/ 833604 w 4521311"/>
                <a:gd name="connsiteY14" fmla="*/ 2686214 h 4048081"/>
                <a:gd name="connsiteX15" fmla="*/ 833604 w 4521311"/>
                <a:gd name="connsiteY15" fmla="*/ 3480046 h 4048081"/>
                <a:gd name="connsiteX16" fmla="*/ 608886 w 4521311"/>
                <a:gd name="connsiteY16" fmla="*/ 3717011 h 4048081"/>
                <a:gd name="connsiteX17" fmla="*/ 254067 w 4521311"/>
                <a:gd name="connsiteY17" fmla="*/ 3717011 h 4048081"/>
                <a:gd name="connsiteX18" fmla="*/ 17522 w 4521311"/>
                <a:gd name="connsiteY18" fmla="*/ 3480046 h 4048081"/>
                <a:gd name="connsiteX19" fmla="*/ 17521 w 4521311"/>
                <a:gd name="connsiteY19" fmla="*/ 2686214 h 4048081"/>
                <a:gd name="connsiteX20" fmla="*/ 1676170 w 4521311"/>
                <a:gd name="connsiteY20" fmla="*/ 993211 h 4048081"/>
                <a:gd name="connsiteX21" fmla="*/ 2626117 w 4521311"/>
                <a:gd name="connsiteY21" fmla="*/ 993211 h 4048081"/>
                <a:gd name="connsiteX22" fmla="*/ 2911101 w 4521311"/>
                <a:gd name="connsiteY22" fmla="*/ 1277385 h 4048081"/>
                <a:gd name="connsiteX23" fmla="*/ 2911101 w 4521311"/>
                <a:gd name="connsiteY23" fmla="*/ 2568008 h 4048081"/>
                <a:gd name="connsiteX24" fmla="*/ 2626117 w 4521311"/>
                <a:gd name="connsiteY24" fmla="*/ 2852182 h 4048081"/>
                <a:gd name="connsiteX25" fmla="*/ 2626117 w 4521311"/>
                <a:gd name="connsiteY25" fmla="*/ 3763907 h 4048081"/>
                <a:gd name="connsiteX26" fmla="*/ 2353007 w 4521311"/>
                <a:gd name="connsiteY26" fmla="*/ 4048081 h 4048081"/>
                <a:gd name="connsiteX27" fmla="*/ 1949280 w 4521311"/>
                <a:gd name="connsiteY27" fmla="*/ 4048081 h 4048081"/>
                <a:gd name="connsiteX28" fmla="*/ 1676170 w 4521311"/>
                <a:gd name="connsiteY28" fmla="*/ 3763907 h 4048081"/>
                <a:gd name="connsiteX29" fmla="*/ 1676170 w 4521311"/>
                <a:gd name="connsiteY29" fmla="*/ 2852182 h 4048081"/>
                <a:gd name="connsiteX30" fmla="*/ 1391186 w 4521311"/>
                <a:gd name="connsiteY30" fmla="*/ 2568008 h 4048081"/>
                <a:gd name="connsiteX31" fmla="*/ 1391186 w 4521311"/>
                <a:gd name="connsiteY31" fmla="*/ 1277385 h 4048081"/>
                <a:gd name="connsiteX32" fmla="*/ 1676170 w 4521311"/>
                <a:gd name="connsiteY32" fmla="*/ 993211 h 4048081"/>
                <a:gd name="connsiteX33" fmla="*/ 3874222 w 4521311"/>
                <a:gd name="connsiteY33" fmla="*/ 245790 h 4048081"/>
                <a:gd name="connsiteX34" fmla="*/ 4260471 w 4521311"/>
                <a:gd name="connsiteY34" fmla="*/ 637055 h 4048081"/>
                <a:gd name="connsiteX35" fmla="*/ 3874222 w 4521311"/>
                <a:gd name="connsiteY35" fmla="*/ 1028320 h 4048081"/>
                <a:gd name="connsiteX36" fmla="*/ 3487973 w 4521311"/>
                <a:gd name="connsiteY36" fmla="*/ 637055 h 4048081"/>
                <a:gd name="connsiteX37" fmla="*/ 3874222 w 4521311"/>
                <a:gd name="connsiteY37" fmla="*/ 245790 h 4048081"/>
                <a:gd name="connsiteX38" fmla="*/ 2148633 w 4521311"/>
                <a:gd name="connsiteY38" fmla="*/ 0 h 4048081"/>
                <a:gd name="connsiteX39" fmla="*/ 2600094 w 4521311"/>
                <a:gd name="connsiteY39" fmla="*/ 453969 h 4048081"/>
                <a:gd name="connsiteX40" fmla="*/ 2148633 w 4521311"/>
                <a:gd name="connsiteY40" fmla="*/ 907938 h 4048081"/>
                <a:gd name="connsiteX41" fmla="*/ 1697172 w 4521311"/>
                <a:gd name="connsiteY41" fmla="*/ 453969 h 4048081"/>
                <a:gd name="connsiteX42" fmla="*/ 2148633 w 4521311"/>
                <a:gd name="connsiteY42" fmla="*/ 0 h 4048081"/>
                <a:gd name="connsiteX0" fmla="*/ 3472277 w 4528998"/>
                <a:gd name="connsiteY0" fmla="*/ 1098549 h 4048081"/>
                <a:gd name="connsiteX1" fmla="*/ 4291533 w 4528998"/>
                <a:gd name="connsiteY1" fmla="*/ 1098549 h 4048081"/>
                <a:gd name="connsiteX2" fmla="*/ 4528998 w 4528998"/>
                <a:gd name="connsiteY2" fmla="*/ 1335514 h 4048081"/>
                <a:gd name="connsiteX3" fmla="*/ 4528998 w 4528998"/>
                <a:gd name="connsiteY3" fmla="*/ 2449249 h 4048081"/>
                <a:gd name="connsiteX4" fmla="*/ 4291533 w 4528998"/>
                <a:gd name="connsiteY4" fmla="*/ 2686214 h 4048081"/>
                <a:gd name="connsiteX5" fmla="*/ 4291533 w 4528998"/>
                <a:gd name="connsiteY5" fmla="*/ 3480046 h 4048081"/>
                <a:gd name="connsiteX6" fmla="*/ 4054068 w 4528998"/>
                <a:gd name="connsiteY6" fmla="*/ 3717011 h 4048081"/>
                <a:gd name="connsiteX7" fmla="*/ 3697869 w 4528998"/>
                <a:gd name="connsiteY7" fmla="*/ 3717011 h 4048081"/>
                <a:gd name="connsiteX8" fmla="*/ 3472277 w 4528998"/>
                <a:gd name="connsiteY8" fmla="*/ 3480046 h 4048081"/>
                <a:gd name="connsiteX9" fmla="*/ 3472277 w 4528998"/>
                <a:gd name="connsiteY9" fmla="*/ 2686214 h 4048081"/>
                <a:gd name="connsiteX10" fmla="*/ 3234811 w 4528998"/>
                <a:gd name="connsiteY10" fmla="*/ 2449249 h 4048081"/>
                <a:gd name="connsiteX11" fmla="*/ 3234811 w 4528998"/>
                <a:gd name="connsiteY11" fmla="*/ 1335514 h 4048081"/>
                <a:gd name="connsiteX12" fmla="*/ 3472277 w 4528998"/>
                <a:gd name="connsiteY12" fmla="*/ 1098549 h 4048081"/>
                <a:gd name="connsiteX13" fmla="*/ 25209 w 4528998"/>
                <a:gd name="connsiteY13" fmla="*/ 3480046 h 4048081"/>
                <a:gd name="connsiteX14" fmla="*/ 841291 w 4528998"/>
                <a:gd name="connsiteY14" fmla="*/ 2686214 h 4048081"/>
                <a:gd name="connsiteX15" fmla="*/ 841291 w 4528998"/>
                <a:gd name="connsiteY15" fmla="*/ 3480046 h 4048081"/>
                <a:gd name="connsiteX16" fmla="*/ 616573 w 4528998"/>
                <a:gd name="connsiteY16" fmla="*/ 3717011 h 4048081"/>
                <a:gd name="connsiteX17" fmla="*/ 261754 w 4528998"/>
                <a:gd name="connsiteY17" fmla="*/ 3717011 h 4048081"/>
                <a:gd name="connsiteX18" fmla="*/ 25209 w 4528998"/>
                <a:gd name="connsiteY18" fmla="*/ 3480046 h 4048081"/>
                <a:gd name="connsiteX19" fmla="*/ 1683857 w 4528998"/>
                <a:gd name="connsiteY19" fmla="*/ 993211 h 4048081"/>
                <a:gd name="connsiteX20" fmla="*/ 2633804 w 4528998"/>
                <a:gd name="connsiteY20" fmla="*/ 993211 h 4048081"/>
                <a:gd name="connsiteX21" fmla="*/ 2918788 w 4528998"/>
                <a:gd name="connsiteY21" fmla="*/ 1277385 h 4048081"/>
                <a:gd name="connsiteX22" fmla="*/ 2918788 w 4528998"/>
                <a:gd name="connsiteY22" fmla="*/ 2568008 h 4048081"/>
                <a:gd name="connsiteX23" fmla="*/ 2633804 w 4528998"/>
                <a:gd name="connsiteY23" fmla="*/ 2852182 h 4048081"/>
                <a:gd name="connsiteX24" fmla="*/ 2633804 w 4528998"/>
                <a:gd name="connsiteY24" fmla="*/ 3763907 h 4048081"/>
                <a:gd name="connsiteX25" fmla="*/ 2360694 w 4528998"/>
                <a:gd name="connsiteY25" fmla="*/ 4048081 h 4048081"/>
                <a:gd name="connsiteX26" fmla="*/ 1956967 w 4528998"/>
                <a:gd name="connsiteY26" fmla="*/ 4048081 h 4048081"/>
                <a:gd name="connsiteX27" fmla="*/ 1683857 w 4528998"/>
                <a:gd name="connsiteY27" fmla="*/ 3763907 h 4048081"/>
                <a:gd name="connsiteX28" fmla="*/ 1683857 w 4528998"/>
                <a:gd name="connsiteY28" fmla="*/ 2852182 h 4048081"/>
                <a:gd name="connsiteX29" fmla="*/ 1398873 w 4528998"/>
                <a:gd name="connsiteY29" fmla="*/ 2568008 h 4048081"/>
                <a:gd name="connsiteX30" fmla="*/ 1398873 w 4528998"/>
                <a:gd name="connsiteY30" fmla="*/ 1277385 h 4048081"/>
                <a:gd name="connsiteX31" fmla="*/ 1683857 w 4528998"/>
                <a:gd name="connsiteY31" fmla="*/ 993211 h 4048081"/>
                <a:gd name="connsiteX32" fmla="*/ 3881909 w 4528998"/>
                <a:gd name="connsiteY32" fmla="*/ 245790 h 4048081"/>
                <a:gd name="connsiteX33" fmla="*/ 4268158 w 4528998"/>
                <a:gd name="connsiteY33" fmla="*/ 637055 h 4048081"/>
                <a:gd name="connsiteX34" fmla="*/ 3881909 w 4528998"/>
                <a:gd name="connsiteY34" fmla="*/ 1028320 h 4048081"/>
                <a:gd name="connsiteX35" fmla="*/ 3495660 w 4528998"/>
                <a:gd name="connsiteY35" fmla="*/ 637055 h 4048081"/>
                <a:gd name="connsiteX36" fmla="*/ 3881909 w 4528998"/>
                <a:gd name="connsiteY36" fmla="*/ 245790 h 4048081"/>
                <a:gd name="connsiteX37" fmla="*/ 2156320 w 4528998"/>
                <a:gd name="connsiteY37" fmla="*/ 0 h 4048081"/>
                <a:gd name="connsiteX38" fmla="*/ 2607781 w 4528998"/>
                <a:gd name="connsiteY38" fmla="*/ 453969 h 4048081"/>
                <a:gd name="connsiteX39" fmla="*/ 2156320 w 4528998"/>
                <a:gd name="connsiteY39" fmla="*/ 907938 h 4048081"/>
                <a:gd name="connsiteX40" fmla="*/ 1704859 w 4528998"/>
                <a:gd name="connsiteY40" fmla="*/ 453969 h 4048081"/>
                <a:gd name="connsiteX41" fmla="*/ 2156320 w 4528998"/>
                <a:gd name="connsiteY41" fmla="*/ 0 h 4048081"/>
                <a:gd name="connsiteX0" fmla="*/ 3214011 w 4270732"/>
                <a:gd name="connsiteY0" fmla="*/ 1098549 h 4048081"/>
                <a:gd name="connsiteX1" fmla="*/ 4033267 w 4270732"/>
                <a:gd name="connsiteY1" fmla="*/ 1098549 h 4048081"/>
                <a:gd name="connsiteX2" fmla="*/ 4270732 w 4270732"/>
                <a:gd name="connsiteY2" fmla="*/ 1335514 h 4048081"/>
                <a:gd name="connsiteX3" fmla="*/ 4270732 w 4270732"/>
                <a:gd name="connsiteY3" fmla="*/ 2449249 h 4048081"/>
                <a:gd name="connsiteX4" fmla="*/ 4033267 w 4270732"/>
                <a:gd name="connsiteY4" fmla="*/ 2686214 h 4048081"/>
                <a:gd name="connsiteX5" fmla="*/ 4033267 w 4270732"/>
                <a:gd name="connsiteY5" fmla="*/ 3480046 h 4048081"/>
                <a:gd name="connsiteX6" fmla="*/ 3795802 w 4270732"/>
                <a:gd name="connsiteY6" fmla="*/ 3717011 h 4048081"/>
                <a:gd name="connsiteX7" fmla="*/ 3439603 w 4270732"/>
                <a:gd name="connsiteY7" fmla="*/ 3717011 h 4048081"/>
                <a:gd name="connsiteX8" fmla="*/ 3214011 w 4270732"/>
                <a:gd name="connsiteY8" fmla="*/ 3480046 h 4048081"/>
                <a:gd name="connsiteX9" fmla="*/ 3214011 w 4270732"/>
                <a:gd name="connsiteY9" fmla="*/ 2686214 h 4048081"/>
                <a:gd name="connsiteX10" fmla="*/ 2976545 w 4270732"/>
                <a:gd name="connsiteY10" fmla="*/ 2449249 h 4048081"/>
                <a:gd name="connsiteX11" fmla="*/ 2976545 w 4270732"/>
                <a:gd name="connsiteY11" fmla="*/ 1335514 h 4048081"/>
                <a:gd name="connsiteX12" fmla="*/ 3214011 w 4270732"/>
                <a:gd name="connsiteY12" fmla="*/ 1098549 h 4048081"/>
                <a:gd name="connsiteX13" fmla="*/ 3488 w 4270732"/>
                <a:gd name="connsiteY13" fmla="*/ 3717011 h 4048081"/>
                <a:gd name="connsiteX14" fmla="*/ 583025 w 4270732"/>
                <a:gd name="connsiteY14" fmla="*/ 2686214 h 4048081"/>
                <a:gd name="connsiteX15" fmla="*/ 583025 w 4270732"/>
                <a:gd name="connsiteY15" fmla="*/ 3480046 h 4048081"/>
                <a:gd name="connsiteX16" fmla="*/ 358307 w 4270732"/>
                <a:gd name="connsiteY16" fmla="*/ 3717011 h 4048081"/>
                <a:gd name="connsiteX17" fmla="*/ 3488 w 4270732"/>
                <a:gd name="connsiteY17" fmla="*/ 3717011 h 4048081"/>
                <a:gd name="connsiteX18" fmla="*/ 1425591 w 4270732"/>
                <a:gd name="connsiteY18" fmla="*/ 993211 h 4048081"/>
                <a:gd name="connsiteX19" fmla="*/ 2375538 w 4270732"/>
                <a:gd name="connsiteY19" fmla="*/ 993211 h 4048081"/>
                <a:gd name="connsiteX20" fmla="*/ 2660522 w 4270732"/>
                <a:gd name="connsiteY20" fmla="*/ 1277385 h 4048081"/>
                <a:gd name="connsiteX21" fmla="*/ 2660522 w 4270732"/>
                <a:gd name="connsiteY21" fmla="*/ 2568008 h 4048081"/>
                <a:gd name="connsiteX22" fmla="*/ 2375538 w 4270732"/>
                <a:gd name="connsiteY22" fmla="*/ 2852182 h 4048081"/>
                <a:gd name="connsiteX23" fmla="*/ 2375538 w 4270732"/>
                <a:gd name="connsiteY23" fmla="*/ 3763907 h 4048081"/>
                <a:gd name="connsiteX24" fmla="*/ 2102428 w 4270732"/>
                <a:gd name="connsiteY24" fmla="*/ 4048081 h 4048081"/>
                <a:gd name="connsiteX25" fmla="*/ 1698701 w 4270732"/>
                <a:gd name="connsiteY25" fmla="*/ 4048081 h 4048081"/>
                <a:gd name="connsiteX26" fmla="*/ 1425591 w 4270732"/>
                <a:gd name="connsiteY26" fmla="*/ 3763907 h 4048081"/>
                <a:gd name="connsiteX27" fmla="*/ 1425591 w 4270732"/>
                <a:gd name="connsiteY27" fmla="*/ 2852182 h 4048081"/>
                <a:gd name="connsiteX28" fmla="*/ 1140607 w 4270732"/>
                <a:gd name="connsiteY28" fmla="*/ 2568008 h 4048081"/>
                <a:gd name="connsiteX29" fmla="*/ 1140607 w 4270732"/>
                <a:gd name="connsiteY29" fmla="*/ 1277385 h 4048081"/>
                <a:gd name="connsiteX30" fmla="*/ 1425591 w 4270732"/>
                <a:gd name="connsiteY30" fmla="*/ 993211 h 4048081"/>
                <a:gd name="connsiteX31" fmla="*/ 3623643 w 4270732"/>
                <a:gd name="connsiteY31" fmla="*/ 245790 h 4048081"/>
                <a:gd name="connsiteX32" fmla="*/ 4009892 w 4270732"/>
                <a:gd name="connsiteY32" fmla="*/ 637055 h 4048081"/>
                <a:gd name="connsiteX33" fmla="*/ 3623643 w 4270732"/>
                <a:gd name="connsiteY33" fmla="*/ 1028320 h 4048081"/>
                <a:gd name="connsiteX34" fmla="*/ 3237394 w 4270732"/>
                <a:gd name="connsiteY34" fmla="*/ 637055 h 4048081"/>
                <a:gd name="connsiteX35" fmla="*/ 3623643 w 4270732"/>
                <a:gd name="connsiteY35" fmla="*/ 245790 h 4048081"/>
                <a:gd name="connsiteX36" fmla="*/ 1898054 w 4270732"/>
                <a:gd name="connsiteY36" fmla="*/ 0 h 4048081"/>
                <a:gd name="connsiteX37" fmla="*/ 2349515 w 4270732"/>
                <a:gd name="connsiteY37" fmla="*/ 453969 h 4048081"/>
                <a:gd name="connsiteX38" fmla="*/ 1898054 w 4270732"/>
                <a:gd name="connsiteY38" fmla="*/ 907938 h 4048081"/>
                <a:gd name="connsiteX39" fmla="*/ 1446593 w 4270732"/>
                <a:gd name="connsiteY39" fmla="*/ 453969 h 4048081"/>
                <a:gd name="connsiteX40" fmla="*/ 1898054 w 4270732"/>
                <a:gd name="connsiteY40" fmla="*/ 0 h 4048081"/>
                <a:gd name="connsiteX0" fmla="*/ 2855704 w 3912425"/>
                <a:gd name="connsiteY0" fmla="*/ 1098549 h 4048081"/>
                <a:gd name="connsiteX1" fmla="*/ 3674960 w 3912425"/>
                <a:gd name="connsiteY1" fmla="*/ 1098549 h 4048081"/>
                <a:gd name="connsiteX2" fmla="*/ 3912425 w 3912425"/>
                <a:gd name="connsiteY2" fmla="*/ 1335514 h 4048081"/>
                <a:gd name="connsiteX3" fmla="*/ 3912425 w 3912425"/>
                <a:gd name="connsiteY3" fmla="*/ 2449249 h 4048081"/>
                <a:gd name="connsiteX4" fmla="*/ 3674960 w 3912425"/>
                <a:gd name="connsiteY4" fmla="*/ 2686214 h 4048081"/>
                <a:gd name="connsiteX5" fmla="*/ 3674960 w 3912425"/>
                <a:gd name="connsiteY5" fmla="*/ 3480046 h 4048081"/>
                <a:gd name="connsiteX6" fmla="*/ 3437495 w 3912425"/>
                <a:gd name="connsiteY6" fmla="*/ 3717011 h 4048081"/>
                <a:gd name="connsiteX7" fmla="*/ 3081296 w 3912425"/>
                <a:gd name="connsiteY7" fmla="*/ 3717011 h 4048081"/>
                <a:gd name="connsiteX8" fmla="*/ 2855704 w 3912425"/>
                <a:gd name="connsiteY8" fmla="*/ 3480046 h 4048081"/>
                <a:gd name="connsiteX9" fmla="*/ 2855704 w 3912425"/>
                <a:gd name="connsiteY9" fmla="*/ 2686214 h 4048081"/>
                <a:gd name="connsiteX10" fmla="*/ 2618238 w 3912425"/>
                <a:gd name="connsiteY10" fmla="*/ 2449249 h 4048081"/>
                <a:gd name="connsiteX11" fmla="*/ 2618238 w 3912425"/>
                <a:gd name="connsiteY11" fmla="*/ 1335514 h 4048081"/>
                <a:gd name="connsiteX12" fmla="*/ 2855704 w 3912425"/>
                <a:gd name="connsiteY12" fmla="*/ 1098549 h 4048081"/>
                <a:gd name="connsiteX13" fmla="*/ 0 w 3912425"/>
                <a:gd name="connsiteY13" fmla="*/ 3717011 h 4048081"/>
                <a:gd name="connsiteX14" fmla="*/ 224718 w 3912425"/>
                <a:gd name="connsiteY14" fmla="*/ 2686214 h 4048081"/>
                <a:gd name="connsiteX15" fmla="*/ 224718 w 3912425"/>
                <a:gd name="connsiteY15" fmla="*/ 3480046 h 4048081"/>
                <a:gd name="connsiteX16" fmla="*/ 0 w 3912425"/>
                <a:gd name="connsiteY16" fmla="*/ 3717011 h 4048081"/>
                <a:gd name="connsiteX17" fmla="*/ 1067284 w 3912425"/>
                <a:gd name="connsiteY17" fmla="*/ 993211 h 4048081"/>
                <a:gd name="connsiteX18" fmla="*/ 2017231 w 3912425"/>
                <a:gd name="connsiteY18" fmla="*/ 993211 h 4048081"/>
                <a:gd name="connsiteX19" fmla="*/ 2302215 w 3912425"/>
                <a:gd name="connsiteY19" fmla="*/ 1277385 h 4048081"/>
                <a:gd name="connsiteX20" fmla="*/ 2302215 w 3912425"/>
                <a:gd name="connsiteY20" fmla="*/ 2568008 h 4048081"/>
                <a:gd name="connsiteX21" fmla="*/ 2017231 w 3912425"/>
                <a:gd name="connsiteY21" fmla="*/ 2852182 h 4048081"/>
                <a:gd name="connsiteX22" fmla="*/ 2017231 w 3912425"/>
                <a:gd name="connsiteY22" fmla="*/ 3763907 h 4048081"/>
                <a:gd name="connsiteX23" fmla="*/ 1744121 w 3912425"/>
                <a:gd name="connsiteY23" fmla="*/ 4048081 h 4048081"/>
                <a:gd name="connsiteX24" fmla="*/ 1340394 w 3912425"/>
                <a:gd name="connsiteY24" fmla="*/ 4048081 h 4048081"/>
                <a:gd name="connsiteX25" fmla="*/ 1067284 w 3912425"/>
                <a:gd name="connsiteY25" fmla="*/ 3763907 h 4048081"/>
                <a:gd name="connsiteX26" fmla="*/ 1067284 w 3912425"/>
                <a:gd name="connsiteY26" fmla="*/ 2852182 h 4048081"/>
                <a:gd name="connsiteX27" fmla="*/ 782300 w 3912425"/>
                <a:gd name="connsiteY27" fmla="*/ 2568008 h 4048081"/>
                <a:gd name="connsiteX28" fmla="*/ 782300 w 3912425"/>
                <a:gd name="connsiteY28" fmla="*/ 1277385 h 4048081"/>
                <a:gd name="connsiteX29" fmla="*/ 1067284 w 3912425"/>
                <a:gd name="connsiteY29" fmla="*/ 993211 h 4048081"/>
                <a:gd name="connsiteX30" fmla="*/ 3265336 w 3912425"/>
                <a:gd name="connsiteY30" fmla="*/ 245790 h 4048081"/>
                <a:gd name="connsiteX31" fmla="*/ 3651585 w 3912425"/>
                <a:gd name="connsiteY31" fmla="*/ 637055 h 4048081"/>
                <a:gd name="connsiteX32" fmla="*/ 3265336 w 3912425"/>
                <a:gd name="connsiteY32" fmla="*/ 1028320 h 4048081"/>
                <a:gd name="connsiteX33" fmla="*/ 2879087 w 3912425"/>
                <a:gd name="connsiteY33" fmla="*/ 637055 h 4048081"/>
                <a:gd name="connsiteX34" fmla="*/ 3265336 w 3912425"/>
                <a:gd name="connsiteY34" fmla="*/ 245790 h 4048081"/>
                <a:gd name="connsiteX35" fmla="*/ 1539747 w 3912425"/>
                <a:gd name="connsiteY35" fmla="*/ 0 h 4048081"/>
                <a:gd name="connsiteX36" fmla="*/ 1991208 w 3912425"/>
                <a:gd name="connsiteY36" fmla="*/ 453969 h 4048081"/>
                <a:gd name="connsiteX37" fmla="*/ 1539747 w 3912425"/>
                <a:gd name="connsiteY37" fmla="*/ 907938 h 4048081"/>
                <a:gd name="connsiteX38" fmla="*/ 1088286 w 3912425"/>
                <a:gd name="connsiteY38" fmla="*/ 453969 h 4048081"/>
                <a:gd name="connsiteX39" fmla="*/ 1539747 w 3912425"/>
                <a:gd name="connsiteY39" fmla="*/ 0 h 4048081"/>
                <a:gd name="connsiteX0" fmla="*/ 2630986 w 3687707"/>
                <a:gd name="connsiteY0" fmla="*/ 1098549 h 4048081"/>
                <a:gd name="connsiteX1" fmla="*/ 3450242 w 3687707"/>
                <a:gd name="connsiteY1" fmla="*/ 1098549 h 4048081"/>
                <a:gd name="connsiteX2" fmla="*/ 3687707 w 3687707"/>
                <a:gd name="connsiteY2" fmla="*/ 1335514 h 4048081"/>
                <a:gd name="connsiteX3" fmla="*/ 3687707 w 3687707"/>
                <a:gd name="connsiteY3" fmla="*/ 2449249 h 4048081"/>
                <a:gd name="connsiteX4" fmla="*/ 3450242 w 3687707"/>
                <a:gd name="connsiteY4" fmla="*/ 2686214 h 4048081"/>
                <a:gd name="connsiteX5" fmla="*/ 3450242 w 3687707"/>
                <a:gd name="connsiteY5" fmla="*/ 3480046 h 4048081"/>
                <a:gd name="connsiteX6" fmla="*/ 3212777 w 3687707"/>
                <a:gd name="connsiteY6" fmla="*/ 3717011 h 4048081"/>
                <a:gd name="connsiteX7" fmla="*/ 2856578 w 3687707"/>
                <a:gd name="connsiteY7" fmla="*/ 3717011 h 4048081"/>
                <a:gd name="connsiteX8" fmla="*/ 2630986 w 3687707"/>
                <a:gd name="connsiteY8" fmla="*/ 3480046 h 4048081"/>
                <a:gd name="connsiteX9" fmla="*/ 2630986 w 3687707"/>
                <a:gd name="connsiteY9" fmla="*/ 2686214 h 4048081"/>
                <a:gd name="connsiteX10" fmla="*/ 2393520 w 3687707"/>
                <a:gd name="connsiteY10" fmla="*/ 2449249 h 4048081"/>
                <a:gd name="connsiteX11" fmla="*/ 2393520 w 3687707"/>
                <a:gd name="connsiteY11" fmla="*/ 1335514 h 4048081"/>
                <a:gd name="connsiteX12" fmla="*/ 2630986 w 3687707"/>
                <a:gd name="connsiteY12" fmla="*/ 1098549 h 4048081"/>
                <a:gd name="connsiteX13" fmla="*/ 0 w 3687707"/>
                <a:gd name="connsiteY13" fmla="*/ 3480046 h 4048081"/>
                <a:gd name="connsiteX14" fmla="*/ 0 w 3687707"/>
                <a:gd name="connsiteY14" fmla="*/ 2686214 h 4048081"/>
                <a:gd name="connsiteX15" fmla="*/ 0 w 3687707"/>
                <a:gd name="connsiteY15" fmla="*/ 3480046 h 4048081"/>
                <a:gd name="connsiteX16" fmla="*/ 842566 w 3687707"/>
                <a:gd name="connsiteY16" fmla="*/ 993211 h 4048081"/>
                <a:gd name="connsiteX17" fmla="*/ 1792513 w 3687707"/>
                <a:gd name="connsiteY17" fmla="*/ 993211 h 4048081"/>
                <a:gd name="connsiteX18" fmla="*/ 2077497 w 3687707"/>
                <a:gd name="connsiteY18" fmla="*/ 1277385 h 4048081"/>
                <a:gd name="connsiteX19" fmla="*/ 2077497 w 3687707"/>
                <a:gd name="connsiteY19" fmla="*/ 2568008 h 4048081"/>
                <a:gd name="connsiteX20" fmla="*/ 1792513 w 3687707"/>
                <a:gd name="connsiteY20" fmla="*/ 2852182 h 4048081"/>
                <a:gd name="connsiteX21" fmla="*/ 1792513 w 3687707"/>
                <a:gd name="connsiteY21" fmla="*/ 3763907 h 4048081"/>
                <a:gd name="connsiteX22" fmla="*/ 1519403 w 3687707"/>
                <a:gd name="connsiteY22" fmla="*/ 4048081 h 4048081"/>
                <a:gd name="connsiteX23" fmla="*/ 1115676 w 3687707"/>
                <a:gd name="connsiteY23" fmla="*/ 4048081 h 4048081"/>
                <a:gd name="connsiteX24" fmla="*/ 842566 w 3687707"/>
                <a:gd name="connsiteY24" fmla="*/ 3763907 h 4048081"/>
                <a:gd name="connsiteX25" fmla="*/ 842566 w 3687707"/>
                <a:gd name="connsiteY25" fmla="*/ 2852182 h 4048081"/>
                <a:gd name="connsiteX26" fmla="*/ 557582 w 3687707"/>
                <a:gd name="connsiteY26" fmla="*/ 2568008 h 4048081"/>
                <a:gd name="connsiteX27" fmla="*/ 557582 w 3687707"/>
                <a:gd name="connsiteY27" fmla="*/ 1277385 h 4048081"/>
                <a:gd name="connsiteX28" fmla="*/ 842566 w 3687707"/>
                <a:gd name="connsiteY28" fmla="*/ 993211 h 4048081"/>
                <a:gd name="connsiteX29" fmla="*/ 3040618 w 3687707"/>
                <a:gd name="connsiteY29" fmla="*/ 245790 h 4048081"/>
                <a:gd name="connsiteX30" fmla="*/ 3426867 w 3687707"/>
                <a:gd name="connsiteY30" fmla="*/ 637055 h 4048081"/>
                <a:gd name="connsiteX31" fmla="*/ 3040618 w 3687707"/>
                <a:gd name="connsiteY31" fmla="*/ 1028320 h 4048081"/>
                <a:gd name="connsiteX32" fmla="*/ 2654369 w 3687707"/>
                <a:gd name="connsiteY32" fmla="*/ 637055 h 4048081"/>
                <a:gd name="connsiteX33" fmla="*/ 3040618 w 3687707"/>
                <a:gd name="connsiteY33" fmla="*/ 245790 h 4048081"/>
                <a:gd name="connsiteX34" fmla="*/ 1315029 w 3687707"/>
                <a:gd name="connsiteY34" fmla="*/ 0 h 4048081"/>
                <a:gd name="connsiteX35" fmla="*/ 1766490 w 3687707"/>
                <a:gd name="connsiteY35" fmla="*/ 453969 h 4048081"/>
                <a:gd name="connsiteX36" fmla="*/ 1315029 w 3687707"/>
                <a:gd name="connsiteY36" fmla="*/ 907938 h 4048081"/>
                <a:gd name="connsiteX37" fmla="*/ 863568 w 3687707"/>
                <a:gd name="connsiteY37" fmla="*/ 453969 h 4048081"/>
                <a:gd name="connsiteX38" fmla="*/ 1315029 w 3687707"/>
                <a:gd name="connsiteY38" fmla="*/ 0 h 4048081"/>
                <a:gd name="connsiteX0" fmla="*/ 2073403 w 3130124"/>
                <a:gd name="connsiteY0" fmla="*/ 1098549 h 4048081"/>
                <a:gd name="connsiteX1" fmla="*/ 2892659 w 3130124"/>
                <a:gd name="connsiteY1" fmla="*/ 1098549 h 4048081"/>
                <a:gd name="connsiteX2" fmla="*/ 3130124 w 3130124"/>
                <a:gd name="connsiteY2" fmla="*/ 1335514 h 4048081"/>
                <a:gd name="connsiteX3" fmla="*/ 3130124 w 3130124"/>
                <a:gd name="connsiteY3" fmla="*/ 2449249 h 4048081"/>
                <a:gd name="connsiteX4" fmla="*/ 2892659 w 3130124"/>
                <a:gd name="connsiteY4" fmla="*/ 2686214 h 4048081"/>
                <a:gd name="connsiteX5" fmla="*/ 2892659 w 3130124"/>
                <a:gd name="connsiteY5" fmla="*/ 3480046 h 4048081"/>
                <a:gd name="connsiteX6" fmla="*/ 2655194 w 3130124"/>
                <a:gd name="connsiteY6" fmla="*/ 3717011 h 4048081"/>
                <a:gd name="connsiteX7" fmla="*/ 2298995 w 3130124"/>
                <a:gd name="connsiteY7" fmla="*/ 3717011 h 4048081"/>
                <a:gd name="connsiteX8" fmla="*/ 2073403 w 3130124"/>
                <a:gd name="connsiteY8" fmla="*/ 3480046 h 4048081"/>
                <a:gd name="connsiteX9" fmla="*/ 2073403 w 3130124"/>
                <a:gd name="connsiteY9" fmla="*/ 2686214 h 4048081"/>
                <a:gd name="connsiteX10" fmla="*/ 1835937 w 3130124"/>
                <a:gd name="connsiteY10" fmla="*/ 2449249 h 4048081"/>
                <a:gd name="connsiteX11" fmla="*/ 1835937 w 3130124"/>
                <a:gd name="connsiteY11" fmla="*/ 1335514 h 4048081"/>
                <a:gd name="connsiteX12" fmla="*/ 2073403 w 3130124"/>
                <a:gd name="connsiteY12" fmla="*/ 1098549 h 4048081"/>
                <a:gd name="connsiteX13" fmla="*/ 284983 w 3130124"/>
                <a:gd name="connsiteY13" fmla="*/ 993211 h 4048081"/>
                <a:gd name="connsiteX14" fmla="*/ 1234930 w 3130124"/>
                <a:gd name="connsiteY14" fmla="*/ 993211 h 4048081"/>
                <a:gd name="connsiteX15" fmla="*/ 1519914 w 3130124"/>
                <a:gd name="connsiteY15" fmla="*/ 1277385 h 4048081"/>
                <a:gd name="connsiteX16" fmla="*/ 1519914 w 3130124"/>
                <a:gd name="connsiteY16" fmla="*/ 2568008 h 4048081"/>
                <a:gd name="connsiteX17" fmla="*/ 1234930 w 3130124"/>
                <a:gd name="connsiteY17" fmla="*/ 2852182 h 4048081"/>
                <a:gd name="connsiteX18" fmla="*/ 1234930 w 3130124"/>
                <a:gd name="connsiteY18" fmla="*/ 3763907 h 4048081"/>
                <a:gd name="connsiteX19" fmla="*/ 961820 w 3130124"/>
                <a:gd name="connsiteY19" fmla="*/ 4048081 h 4048081"/>
                <a:gd name="connsiteX20" fmla="*/ 558093 w 3130124"/>
                <a:gd name="connsiteY20" fmla="*/ 4048081 h 4048081"/>
                <a:gd name="connsiteX21" fmla="*/ 284983 w 3130124"/>
                <a:gd name="connsiteY21" fmla="*/ 3763907 h 4048081"/>
                <a:gd name="connsiteX22" fmla="*/ 284983 w 3130124"/>
                <a:gd name="connsiteY22" fmla="*/ 2852182 h 4048081"/>
                <a:gd name="connsiteX23" fmla="*/ -1 w 3130124"/>
                <a:gd name="connsiteY23" fmla="*/ 2568008 h 4048081"/>
                <a:gd name="connsiteX24" fmla="*/ -1 w 3130124"/>
                <a:gd name="connsiteY24" fmla="*/ 1277385 h 4048081"/>
                <a:gd name="connsiteX25" fmla="*/ 284983 w 3130124"/>
                <a:gd name="connsiteY25" fmla="*/ 993211 h 4048081"/>
                <a:gd name="connsiteX26" fmla="*/ 2483035 w 3130124"/>
                <a:gd name="connsiteY26" fmla="*/ 245790 h 4048081"/>
                <a:gd name="connsiteX27" fmla="*/ 2869284 w 3130124"/>
                <a:gd name="connsiteY27" fmla="*/ 637055 h 4048081"/>
                <a:gd name="connsiteX28" fmla="*/ 2483035 w 3130124"/>
                <a:gd name="connsiteY28" fmla="*/ 1028320 h 4048081"/>
                <a:gd name="connsiteX29" fmla="*/ 2096786 w 3130124"/>
                <a:gd name="connsiteY29" fmla="*/ 637055 h 4048081"/>
                <a:gd name="connsiteX30" fmla="*/ 2483035 w 3130124"/>
                <a:gd name="connsiteY30" fmla="*/ 245790 h 4048081"/>
                <a:gd name="connsiteX31" fmla="*/ 757446 w 3130124"/>
                <a:gd name="connsiteY31" fmla="*/ 0 h 4048081"/>
                <a:gd name="connsiteX32" fmla="*/ 1208907 w 3130124"/>
                <a:gd name="connsiteY32" fmla="*/ 453969 h 4048081"/>
                <a:gd name="connsiteX33" fmla="*/ 757446 w 3130124"/>
                <a:gd name="connsiteY33" fmla="*/ 907938 h 4048081"/>
                <a:gd name="connsiteX34" fmla="*/ 305985 w 3130124"/>
                <a:gd name="connsiteY34" fmla="*/ 453969 h 4048081"/>
                <a:gd name="connsiteX35" fmla="*/ 757446 w 3130124"/>
                <a:gd name="connsiteY35" fmla="*/ 0 h 4048081"/>
                <a:gd name="connsiteX0" fmla="*/ 2073403 w 3130124"/>
                <a:gd name="connsiteY0" fmla="*/ 1098549 h 4048081"/>
                <a:gd name="connsiteX1" fmla="*/ 2892659 w 3130124"/>
                <a:gd name="connsiteY1" fmla="*/ 1098549 h 4048081"/>
                <a:gd name="connsiteX2" fmla="*/ 3130124 w 3130124"/>
                <a:gd name="connsiteY2" fmla="*/ 1335514 h 4048081"/>
                <a:gd name="connsiteX3" fmla="*/ 3130124 w 3130124"/>
                <a:gd name="connsiteY3" fmla="*/ 2449249 h 4048081"/>
                <a:gd name="connsiteX4" fmla="*/ 2892659 w 3130124"/>
                <a:gd name="connsiteY4" fmla="*/ 2686214 h 4048081"/>
                <a:gd name="connsiteX5" fmla="*/ 2892659 w 3130124"/>
                <a:gd name="connsiteY5" fmla="*/ 3480046 h 4048081"/>
                <a:gd name="connsiteX6" fmla="*/ 2655194 w 3130124"/>
                <a:gd name="connsiteY6" fmla="*/ 3717011 h 4048081"/>
                <a:gd name="connsiteX7" fmla="*/ 2298995 w 3130124"/>
                <a:gd name="connsiteY7" fmla="*/ 3717011 h 4048081"/>
                <a:gd name="connsiteX8" fmla="*/ 2073403 w 3130124"/>
                <a:gd name="connsiteY8" fmla="*/ 3480046 h 4048081"/>
                <a:gd name="connsiteX9" fmla="*/ 2073403 w 3130124"/>
                <a:gd name="connsiteY9" fmla="*/ 2686214 h 4048081"/>
                <a:gd name="connsiteX10" fmla="*/ 1835937 w 3130124"/>
                <a:gd name="connsiteY10" fmla="*/ 2449249 h 4048081"/>
                <a:gd name="connsiteX11" fmla="*/ 1835937 w 3130124"/>
                <a:gd name="connsiteY11" fmla="*/ 1335514 h 4048081"/>
                <a:gd name="connsiteX12" fmla="*/ 2073403 w 3130124"/>
                <a:gd name="connsiteY12" fmla="*/ 1098549 h 4048081"/>
                <a:gd name="connsiteX13" fmla="*/ 284983 w 3130124"/>
                <a:gd name="connsiteY13" fmla="*/ 993211 h 4048081"/>
                <a:gd name="connsiteX14" fmla="*/ 1234930 w 3130124"/>
                <a:gd name="connsiteY14" fmla="*/ 993211 h 4048081"/>
                <a:gd name="connsiteX15" fmla="*/ 1519914 w 3130124"/>
                <a:gd name="connsiteY15" fmla="*/ 1277385 h 4048081"/>
                <a:gd name="connsiteX16" fmla="*/ 1519914 w 3130124"/>
                <a:gd name="connsiteY16" fmla="*/ 2568008 h 4048081"/>
                <a:gd name="connsiteX17" fmla="*/ 1234930 w 3130124"/>
                <a:gd name="connsiteY17" fmla="*/ 2852182 h 4048081"/>
                <a:gd name="connsiteX18" fmla="*/ 1234930 w 3130124"/>
                <a:gd name="connsiteY18" fmla="*/ 3763907 h 4048081"/>
                <a:gd name="connsiteX19" fmla="*/ 961820 w 3130124"/>
                <a:gd name="connsiteY19" fmla="*/ 4048081 h 4048081"/>
                <a:gd name="connsiteX20" fmla="*/ 558093 w 3130124"/>
                <a:gd name="connsiteY20" fmla="*/ 4048081 h 4048081"/>
                <a:gd name="connsiteX21" fmla="*/ 284983 w 3130124"/>
                <a:gd name="connsiteY21" fmla="*/ 3763907 h 4048081"/>
                <a:gd name="connsiteX22" fmla="*/ 284983 w 3130124"/>
                <a:gd name="connsiteY22" fmla="*/ 2852182 h 4048081"/>
                <a:gd name="connsiteX23" fmla="*/ -1 w 3130124"/>
                <a:gd name="connsiteY23" fmla="*/ 2568008 h 4048081"/>
                <a:gd name="connsiteX24" fmla="*/ -1 w 3130124"/>
                <a:gd name="connsiteY24" fmla="*/ 1277385 h 4048081"/>
                <a:gd name="connsiteX25" fmla="*/ 284983 w 3130124"/>
                <a:gd name="connsiteY25" fmla="*/ 993211 h 4048081"/>
                <a:gd name="connsiteX26" fmla="*/ 2096786 w 3130124"/>
                <a:gd name="connsiteY26" fmla="*/ 637055 h 4048081"/>
                <a:gd name="connsiteX27" fmla="*/ 2869284 w 3130124"/>
                <a:gd name="connsiteY27" fmla="*/ 637055 h 4048081"/>
                <a:gd name="connsiteX28" fmla="*/ 2483035 w 3130124"/>
                <a:gd name="connsiteY28" fmla="*/ 1028320 h 4048081"/>
                <a:gd name="connsiteX29" fmla="*/ 2096786 w 3130124"/>
                <a:gd name="connsiteY29" fmla="*/ 637055 h 4048081"/>
                <a:gd name="connsiteX30" fmla="*/ 757446 w 3130124"/>
                <a:gd name="connsiteY30" fmla="*/ 0 h 4048081"/>
                <a:gd name="connsiteX31" fmla="*/ 1208907 w 3130124"/>
                <a:gd name="connsiteY31" fmla="*/ 453969 h 4048081"/>
                <a:gd name="connsiteX32" fmla="*/ 757446 w 3130124"/>
                <a:gd name="connsiteY32" fmla="*/ 907938 h 4048081"/>
                <a:gd name="connsiteX33" fmla="*/ 305985 w 3130124"/>
                <a:gd name="connsiteY33" fmla="*/ 453969 h 4048081"/>
                <a:gd name="connsiteX34" fmla="*/ 757446 w 3130124"/>
                <a:gd name="connsiteY34" fmla="*/ 0 h 4048081"/>
                <a:gd name="connsiteX0" fmla="*/ 2073403 w 3130124"/>
                <a:gd name="connsiteY0" fmla="*/ 1098549 h 4048081"/>
                <a:gd name="connsiteX1" fmla="*/ 2892659 w 3130124"/>
                <a:gd name="connsiteY1" fmla="*/ 1098549 h 4048081"/>
                <a:gd name="connsiteX2" fmla="*/ 3130124 w 3130124"/>
                <a:gd name="connsiteY2" fmla="*/ 1335514 h 4048081"/>
                <a:gd name="connsiteX3" fmla="*/ 3130124 w 3130124"/>
                <a:gd name="connsiteY3" fmla="*/ 2449249 h 4048081"/>
                <a:gd name="connsiteX4" fmla="*/ 2892659 w 3130124"/>
                <a:gd name="connsiteY4" fmla="*/ 2686214 h 4048081"/>
                <a:gd name="connsiteX5" fmla="*/ 2892659 w 3130124"/>
                <a:gd name="connsiteY5" fmla="*/ 3480046 h 4048081"/>
                <a:gd name="connsiteX6" fmla="*/ 2655194 w 3130124"/>
                <a:gd name="connsiteY6" fmla="*/ 3717011 h 4048081"/>
                <a:gd name="connsiteX7" fmla="*/ 2298995 w 3130124"/>
                <a:gd name="connsiteY7" fmla="*/ 3717011 h 4048081"/>
                <a:gd name="connsiteX8" fmla="*/ 2073403 w 3130124"/>
                <a:gd name="connsiteY8" fmla="*/ 3480046 h 4048081"/>
                <a:gd name="connsiteX9" fmla="*/ 2073403 w 3130124"/>
                <a:gd name="connsiteY9" fmla="*/ 2686214 h 4048081"/>
                <a:gd name="connsiteX10" fmla="*/ 1835937 w 3130124"/>
                <a:gd name="connsiteY10" fmla="*/ 2449249 h 4048081"/>
                <a:gd name="connsiteX11" fmla="*/ 1835937 w 3130124"/>
                <a:gd name="connsiteY11" fmla="*/ 1335514 h 4048081"/>
                <a:gd name="connsiteX12" fmla="*/ 2073403 w 3130124"/>
                <a:gd name="connsiteY12" fmla="*/ 1098549 h 4048081"/>
                <a:gd name="connsiteX13" fmla="*/ 284983 w 3130124"/>
                <a:gd name="connsiteY13" fmla="*/ 993211 h 4048081"/>
                <a:gd name="connsiteX14" fmla="*/ 1234930 w 3130124"/>
                <a:gd name="connsiteY14" fmla="*/ 993211 h 4048081"/>
                <a:gd name="connsiteX15" fmla="*/ 1519914 w 3130124"/>
                <a:gd name="connsiteY15" fmla="*/ 1277385 h 4048081"/>
                <a:gd name="connsiteX16" fmla="*/ 1519914 w 3130124"/>
                <a:gd name="connsiteY16" fmla="*/ 2568008 h 4048081"/>
                <a:gd name="connsiteX17" fmla="*/ 1234930 w 3130124"/>
                <a:gd name="connsiteY17" fmla="*/ 2852182 h 4048081"/>
                <a:gd name="connsiteX18" fmla="*/ 1234930 w 3130124"/>
                <a:gd name="connsiteY18" fmla="*/ 3763907 h 4048081"/>
                <a:gd name="connsiteX19" fmla="*/ 961820 w 3130124"/>
                <a:gd name="connsiteY19" fmla="*/ 4048081 h 4048081"/>
                <a:gd name="connsiteX20" fmla="*/ 558093 w 3130124"/>
                <a:gd name="connsiteY20" fmla="*/ 4048081 h 4048081"/>
                <a:gd name="connsiteX21" fmla="*/ 284983 w 3130124"/>
                <a:gd name="connsiteY21" fmla="*/ 3763907 h 4048081"/>
                <a:gd name="connsiteX22" fmla="*/ 284983 w 3130124"/>
                <a:gd name="connsiteY22" fmla="*/ 2852182 h 4048081"/>
                <a:gd name="connsiteX23" fmla="*/ -1 w 3130124"/>
                <a:gd name="connsiteY23" fmla="*/ 2568008 h 4048081"/>
                <a:gd name="connsiteX24" fmla="*/ -1 w 3130124"/>
                <a:gd name="connsiteY24" fmla="*/ 1277385 h 4048081"/>
                <a:gd name="connsiteX25" fmla="*/ 284983 w 3130124"/>
                <a:gd name="connsiteY25" fmla="*/ 993211 h 4048081"/>
                <a:gd name="connsiteX26" fmla="*/ 2096786 w 3130124"/>
                <a:gd name="connsiteY26" fmla="*/ 637055 h 4048081"/>
                <a:gd name="connsiteX27" fmla="*/ 2483035 w 3130124"/>
                <a:gd name="connsiteY27" fmla="*/ 1028320 h 4048081"/>
                <a:gd name="connsiteX28" fmla="*/ 2096786 w 3130124"/>
                <a:gd name="connsiteY28" fmla="*/ 637055 h 4048081"/>
                <a:gd name="connsiteX29" fmla="*/ 757446 w 3130124"/>
                <a:gd name="connsiteY29" fmla="*/ 0 h 4048081"/>
                <a:gd name="connsiteX30" fmla="*/ 1208907 w 3130124"/>
                <a:gd name="connsiteY30" fmla="*/ 453969 h 4048081"/>
                <a:gd name="connsiteX31" fmla="*/ 757446 w 3130124"/>
                <a:gd name="connsiteY31" fmla="*/ 907938 h 4048081"/>
                <a:gd name="connsiteX32" fmla="*/ 305985 w 3130124"/>
                <a:gd name="connsiteY32" fmla="*/ 453969 h 4048081"/>
                <a:gd name="connsiteX33" fmla="*/ 757446 w 3130124"/>
                <a:gd name="connsiteY33" fmla="*/ 0 h 4048081"/>
                <a:gd name="connsiteX0" fmla="*/ 2073403 w 3130124"/>
                <a:gd name="connsiteY0" fmla="*/ 1098549 h 4048081"/>
                <a:gd name="connsiteX1" fmla="*/ 2892659 w 3130124"/>
                <a:gd name="connsiteY1" fmla="*/ 1098549 h 4048081"/>
                <a:gd name="connsiteX2" fmla="*/ 3130124 w 3130124"/>
                <a:gd name="connsiteY2" fmla="*/ 1335514 h 4048081"/>
                <a:gd name="connsiteX3" fmla="*/ 3130124 w 3130124"/>
                <a:gd name="connsiteY3" fmla="*/ 2449249 h 4048081"/>
                <a:gd name="connsiteX4" fmla="*/ 2892659 w 3130124"/>
                <a:gd name="connsiteY4" fmla="*/ 2686214 h 4048081"/>
                <a:gd name="connsiteX5" fmla="*/ 2892659 w 3130124"/>
                <a:gd name="connsiteY5" fmla="*/ 3480046 h 4048081"/>
                <a:gd name="connsiteX6" fmla="*/ 2655194 w 3130124"/>
                <a:gd name="connsiteY6" fmla="*/ 3717011 h 4048081"/>
                <a:gd name="connsiteX7" fmla="*/ 2298995 w 3130124"/>
                <a:gd name="connsiteY7" fmla="*/ 3717011 h 4048081"/>
                <a:gd name="connsiteX8" fmla="*/ 2073403 w 3130124"/>
                <a:gd name="connsiteY8" fmla="*/ 3480046 h 4048081"/>
                <a:gd name="connsiteX9" fmla="*/ 2073403 w 3130124"/>
                <a:gd name="connsiteY9" fmla="*/ 2686214 h 4048081"/>
                <a:gd name="connsiteX10" fmla="*/ 1835937 w 3130124"/>
                <a:gd name="connsiteY10" fmla="*/ 2449249 h 4048081"/>
                <a:gd name="connsiteX11" fmla="*/ 1835937 w 3130124"/>
                <a:gd name="connsiteY11" fmla="*/ 1335514 h 4048081"/>
                <a:gd name="connsiteX12" fmla="*/ 2073403 w 3130124"/>
                <a:gd name="connsiteY12" fmla="*/ 1098549 h 4048081"/>
                <a:gd name="connsiteX13" fmla="*/ 284983 w 3130124"/>
                <a:gd name="connsiteY13" fmla="*/ 993211 h 4048081"/>
                <a:gd name="connsiteX14" fmla="*/ 1234930 w 3130124"/>
                <a:gd name="connsiteY14" fmla="*/ 993211 h 4048081"/>
                <a:gd name="connsiteX15" fmla="*/ 1519914 w 3130124"/>
                <a:gd name="connsiteY15" fmla="*/ 1277385 h 4048081"/>
                <a:gd name="connsiteX16" fmla="*/ 1519914 w 3130124"/>
                <a:gd name="connsiteY16" fmla="*/ 2568008 h 4048081"/>
                <a:gd name="connsiteX17" fmla="*/ 1234930 w 3130124"/>
                <a:gd name="connsiteY17" fmla="*/ 2852182 h 4048081"/>
                <a:gd name="connsiteX18" fmla="*/ 1234930 w 3130124"/>
                <a:gd name="connsiteY18" fmla="*/ 3763907 h 4048081"/>
                <a:gd name="connsiteX19" fmla="*/ 961820 w 3130124"/>
                <a:gd name="connsiteY19" fmla="*/ 4048081 h 4048081"/>
                <a:gd name="connsiteX20" fmla="*/ 558093 w 3130124"/>
                <a:gd name="connsiteY20" fmla="*/ 4048081 h 4048081"/>
                <a:gd name="connsiteX21" fmla="*/ 284983 w 3130124"/>
                <a:gd name="connsiteY21" fmla="*/ 3763907 h 4048081"/>
                <a:gd name="connsiteX22" fmla="*/ 284983 w 3130124"/>
                <a:gd name="connsiteY22" fmla="*/ 2852182 h 4048081"/>
                <a:gd name="connsiteX23" fmla="*/ -1 w 3130124"/>
                <a:gd name="connsiteY23" fmla="*/ 2568008 h 4048081"/>
                <a:gd name="connsiteX24" fmla="*/ -1 w 3130124"/>
                <a:gd name="connsiteY24" fmla="*/ 1277385 h 4048081"/>
                <a:gd name="connsiteX25" fmla="*/ 284983 w 3130124"/>
                <a:gd name="connsiteY25" fmla="*/ 993211 h 4048081"/>
                <a:gd name="connsiteX26" fmla="*/ 757446 w 3130124"/>
                <a:gd name="connsiteY26" fmla="*/ 0 h 4048081"/>
                <a:gd name="connsiteX27" fmla="*/ 1208907 w 3130124"/>
                <a:gd name="connsiteY27" fmla="*/ 453969 h 4048081"/>
                <a:gd name="connsiteX28" fmla="*/ 757446 w 3130124"/>
                <a:gd name="connsiteY28" fmla="*/ 907938 h 4048081"/>
                <a:gd name="connsiteX29" fmla="*/ 305985 w 3130124"/>
                <a:gd name="connsiteY29" fmla="*/ 453969 h 4048081"/>
                <a:gd name="connsiteX30" fmla="*/ 757446 w 3130124"/>
                <a:gd name="connsiteY30" fmla="*/ 0 h 4048081"/>
                <a:gd name="connsiteX0" fmla="*/ 2073403 w 3130124"/>
                <a:gd name="connsiteY0" fmla="*/ 1098549 h 4048081"/>
                <a:gd name="connsiteX1" fmla="*/ 3130124 w 3130124"/>
                <a:gd name="connsiteY1" fmla="*/ 1335514 h 4048081"/>
                <a:gd name="connsiteX2" fmla="*/ 3130124 w 3130124"/>
                <a:gd name="connsiteY2" fmla="*/ 2449249 h 4048081"/>
                <a:gd name="connsiteX3" fmla="*/ 2892659 w 3130124"/>
                <a:gd name="connsiteY3" fmla="*/ 2686214 h 4048081"/>
                <a:gd name="connsiteX4" fmla="*/ 2892659 w 3130124"/>
                <a:gd name="connsiteY4" fmla="*/ 3480046 h 4048081"/>
                <a:gd name="connsiteX5" fmla="*/ 2655194 w 3130124"/>
                <a:gd name="connsiteY5" fmla="*/ 3717011 h 4048081"/>
                <a:gd name="connsiteX6" fmla="*/ 2298995 w 3130124"/>
                <a:gd name="connsiteY6" fmla="*/ 3717011 h 4048081"/>
                <a:gd name="connsiteX7" fmla="*/ 2073403 w 3130124"/>
                <a:gd name="connsiteY7" fmla="*/ 3480046 h 4048081"/>
                <a:gd name="connsiteX8" fmla="*/ 2073403 w 3130124"/>
                <a:gd name="connsiteY8" fmla="*/ 2686214 h 4048081"/>
                <a:gd name="connsiteX9" fmla="*/ 1835937 w 3130124"/>
                <a:gd name="connsiteY9" fmla="*/ 2449249 h 4048081"/>
                <a:gd name="connsiteX10" fmla="*/ 1835937 w 3130124"/>
                <a:gd name="connsiteY10" fmla="*/ 1335514 h 4048081"/>
                <a:gd name="connsiteX11" fmla="*/ 2073403 w 3130124"/>
                <a:gd name="connsiteY11" fmla="*/ 1098549 h 4048081"/>
                <a:gd name="connsiteX12" fmla="*/ 284983 w 3130124"/>
                <a:gd name="connsiteY12" fmla="*/ 993211 h 4048081"/>
                <a:gd name="connsiteX13" fmla="*/ 1234930 w 3130124"/>
                <a:gd name="connsiteY13" fmla="*/ 993211 h 4048081"/>
                <a:gd name="connsiteX14" fmla="*/ 1519914 w 3130124"/>
                <a:gd name="connsiteY14" fmla="*/ 1277385 h 4048081"/>
                <a:gd name="connsiteX15" fmla="*/ 1519914 w 3130124"/>
                <a:gd name="connsiteY15" fmla="*/ 2568008 h 4048081"/>
                <a:gd name="connsiteX16" fmla="*/ 1234930 w 3130124"/>
                <a:gd name="connsiteY16" fmla="*/ 2852182 h 4048081"/>
                <a:gd name="connsiteX17" fmla="*/ 1234930 w 3130124"/>
                <a:gd name="connsiteY17" fmla="*/ 3763907 h 4048081"/>
                <a:gd name="connsiteX18" fmla="*/ 961820 w 3130124"/>
                <a:gd name="connsiteY18" fmla="*/ 4048081 h 4048081"/>
                <a:gd name="connsiteX19" fmla="*/ 558093 w 3130124"/>
                <a:gd name="connsiteY19" fmla="*/ 4048081 h 4048081"/>
                <a:gd name="connsiteX20" fmla="*/ 284983 w 3130124"/>
                <a:gd name="connsiteY20" fmla="*/ 3763907 h 4048081"/>
                <a:gd name="connsiteX21" fmla="*/ 284983 w 3130124"/>
                <a:gd name="connsiteY21" fmla="*/ 2852182 h 4048081"/>
                <a:gd name="connsiteX22" fmla="*/ -1 w 3130124"/>
                <a:gd name="connsiteY22" fmla="*/ 2568008 h 4048081"/>
                <a:gd name="connsiteX23" fmla="*/ -1 w 3130124"/>
                <a:gd name="connsiteY23" fmla="*/ 1277385 h 4048081"/>
                <a:gd name="connsiteX24" fmla="*/ 284983 w 3130124"/>
                <a:gd name="connsiteY24" fmla="*/ 993211 h 4048081"/>
                <a:gd name="connsiteX25" fmla="*/ 757446 w 3130124"/>
                <a:gd name="connsiteY25" fmla="*/ 0 h 4048081"/>
                <a:gd name="connsiteX26" fmla="*/ 1208907 w 3130124"/>
                <a:gd name="connsiteY26" fmla="*/ 453969 h 4048081"/>
                <a:gd name="connsiteX27" fmla="*/ 757446 w 3130124"/>
                <a:gd name="connsiteY27" fmla="*/ 907938 h 4048081"/>
                <a:gd name="connsiteX28" fmla="*/ 305985 w 3130124"/>
                <a:gd name="connsiteY28" fmla="*/ 453969 h 4048081"/>
                <a:gd name="connsiteX29" fmla="*/ 757446 w 3130124"/>
                <a:gd name="connsiteY29" fmla="*/ 0 h 4048081"/>
                <a:gd name="connsiteX0" fmla="*/ 2073403 w 3130124"/>
                <a:gd name="connsiteY0" fmla="*/ 1098549 h 4048081"/>
                <a:gd name="connsiteX1" fmla="*/ 3130124 w 3130124"/>
                <a:gd name="connsiteY1" fmla="*/ 2449249 h 4048081"/>
                <a:gd name="connsiteX2" fmla="*/ 2892659 w 3130124"/>
                <a:gd name="connsiteY2" fmla="*/ 2686214 h 4048081"/>
                <a:gd name="connsiteX3" fmla="*/ 2892659 w 3130124"/>
                <a:gd name="connsiteY3" fmla="*/ 3480046 h 4048081"/>
                <a:gd name="connsiteX4" fmla="*/ 2655194 w 3130124"/>
                <a:gd name="connsiteY4" fmla="*/ 3717011 h 4048081"/>
                <a:gd name="connsiteX5" fmla="*/ 2298995 w 3130124"/>
                <a:gd name="connsiteY5" fmla="*/ 3717011 h 4048081"/>
                <a:gd name="connsiteX6" fmla="*/ 2073403 w 3130124"/>
                <a:gd name="connsiteY6" fmla="*/ 3480046 h 4048081"/>
                <a:gd name="connsiteX7" fmla="*/ 2073403 w 3130124"/>
                <a:gd name="connsiteY7" fmla="*/ 2686214 h 4048081"/>
                <a:gd name="connsiteX8" fmla="*/ 1835937 w 3130124"/>
                <a:gd name="connsiteY8" fmla="*/ 2449249 h 4048081"/>
                <a:gd name="connsiteX9" fmla="*/ 1835937 w 3130124"/>
                <a:gd name="connsiteY9" fmla="*/ 1335514 h 4048081"/>
                <a:gd name="connsiteX10" fmla="*/ 2073403 w 3130124"/>
                <a:gd name="connsiteY10" fmla="*/ 1098549 h 4048081"/>
                <a:gd name="connsiteX11" fmla="*/ 284983 w 3130124"/>
                <a:gd name="connsiteY11" fmla="*/ 993211 h 4048081"/>
                <a:gd name="connsiteX12" fmla="*/ 1234930 w 3130124"/>
                <a:gd name="connsiteY12" fmla="*/ 993211 h 4048081"/>
                <a:gd name="connsiteX13" fmla="*/ 1519914 w 3130124"/>
                <a:gd name="connsiteY13" fmla="*/ 1277385 h 4048081"/>
                <a:gd name="connsiteX14" fmla="*/ 1519914 w 3130124"/>
                <a:gd name="connsiteY14" fmla="*/ 2568008 h 4048081"/>
                <a:gd name="connsiteX15" fmla="*/ 1234930 w 3130124"/>
                <a:gd name="connsiteY15" fmla="*/ 2852182 h 4048081"/>
                <a:gd name="connsiteX16" fmla="*/ 1234930 w 3130124"/>
                <a:gd name="connsiteY16" fmla="*/ 3763907 h 4048081"/>
                <a:gd name="connsiteX17" fmla="*/ 961820 w 3130124"/>
                <a:gd name="connsiteY17" fmla="*/ 4048081 h 4048081"/>
                <a:gd name="connsiteX18" fmla="*/ 558093 w 3130124"/>
                <a:gd name="connsiteY18" fmla="*/ 4048081 h 4048081"/>
                <a:gd name="connsiteX19" fmla="*/ 284983 w 3130124"/>
                <a:gd name="connsiteY19" fmla="*/ 3763907 h 4048081"/>
                <a:gd name="connsiteX20" fmla="*/ 284983 w 3130124"/>
                <a:gd name="connsiteY20" fmla="*/ 2852182 h 4048081"/>
                <a:gd name="connsiteX21" fmla="*/ -1 w 3130124"/>
                <a:gd name="connsiteY21" fmla="*/ 2568008 h 4048081"/>
                <a:gd name="connsiteX22" fmla="*/ -1 w 3130124"/>
                <a:gd name="connsiteY22" fmla="*/ 1277385 h 4048081"/>
                <a:gd name="connsiteX23" fmla="*/ 284983 w 3130124"/>
                <a:gd name="connsiteY23" fmla="*/ 993211 h 4048081"/>
                <a:gd name="connsiteX24" fmla="*/ 757446 w 3130124"/>
                <a:gd name="connsiteY24" fmla="*/ 0 h 4048081"/>
                <a:gd name="connsiteX25" fmla="*/ 1208907 w 3130124"/>
                <a:gd name="connsiteY25" fmla="*/ 453969 h 4048081"/>
                <a:gd name="connsiteX26" fmla="*/ 757446 w 3130124"/>
                <a:gd name="connsiteY26" fmla="*/ 907938 h 4048081"/>
                <a:gd name="connsiteX27" fmla="*/ 305985 w 3130124"/>
                <a:gd name="connsiteY27" fmla="*/ 453969 h 4048081"/>
                <a:gd name="connsiteX28" fmla="*/ 757446 w 3130124"/>
                <a:gd name="connsiteY28" fmla="*/ 0 h 4048081"/>
                <a:gd name="connsiteX0" fmla="*/ 1835937 w 3186245"/>
                <a:gd name="connsiteY0" fmla="*/ 1335514 h 4048081"/>
                <a:gd name="connsiteX1" fmla="*/ 3130124 w 3186245"/>
                <a:gd name="connsiteY1" fmla="*/ 2449249 h 4048081"/>
                <a:gd name="connsiteX2" fmla="*/ 2892659 w 3186245"/>
                <a:gd name="connsiteY2" fmla="*/ 2686214 h 4048081"/>
                <a:gd name="connsiteX3" fmla="*/ 2892659 w 3186245"/>
                <a:gd name="connsiteY3" fmla="*/ 3480046 h 4048081"/>
                <a:gd name="connsiteX4" fmla="*/ 2655194 w 3186245"/>
                <a:gd name="connsiteY4" fmla="*/ 3717011 h 4048081"/>
                <a:gd name="connsiteX5" fmla="*/ 2298995 w 3186245"/>
                <a:gd name="connsiteY5" fmla="*/ 3717011 h 4048081"/>
                <a:gd name="connsiteX6" fmla="*/ 2073403 w 3186245"/>
                <a:gd name="connsiteY6" fmla="*/ 3480046 h 4048081"/>
                <a:gd name="connsiteX7" fmla="*/ 2073403 w 3186245"/>
                <a:gd name="connsiteY7" fmla="*/ 2686214 h 4048081"/>
                <a:gd name="connsiteX8" fmla="*/ 1835937 w 3186245"/>
                <a:gd name="connsiteY8" fmla="*/ 2449249 h 4048081"/>
                <a:gd name="connsiteX9" fmla="*/ 1835937 w 3186245"/>
                <a:gd name="connsiteY9" fmla="*/ 1335514 h 4048081"/>
                <a:gd name="connsiteX10" fmla="*/ 284983 w 3186245"/>
                <a:gd name="connsiteY10" fmla="*/ 993211 h 4048081"/>
                <a:gd name="connsiteX11" fmla="*/ 1234930 w 3186245"/>
                <a:gd name="connsiteY11" fmla="*/ 993211 h 4048081"/>
                <a:gd name="connsiteX12" fmla="*/ 1519914 w 3186245"/>
                <a:gd name="connsiteY12" fmla="*/ 1277385 h 4048081"/>
                <a:gd name="connsiteX13" fmla="*/ 1519914 w 3186245"/>
                <a:gd name="connsiteY13" fmla="*/ 2568008 h 4048081"/>
                <a:gd name="connsiteX14" fmla="*/ 1234930 w 3186245"/>
                <a:gd name="connsiteY14" fmla="*/ 2852182 h 4048081"/>
                <a:gd name="connsiteX15" fmla="*/ 1234930 w 3186245"/>
                <a:gd name="connsiteY15" fmla="*/ 3763907 h 4048081"/>
                <a:gd name="connsiteX16" fmla="*/ 961820 w 3186245"/>
                <a:gd name="connsiteY16" fmla="*/ 4048081 h 4048081"/>
                <a:gd name="connsiteX17" fmla="*/ 558093 w 3186245"/>
                <a:gd name="connsiteY17" fmla="*/ 4048081 h 4048081"/>
                <a:gd name="connsiteX18" fmla="*/ 284983 w 3186245"/>
                <a:gd name="connsiteY18" fmla="*/ 3763907 h 4048081"/>
                <a:gd name="connsiteX19" fmla="*/ 284983 w 3186245"/>
                <a:gd name="connsiteY19" fmla="*/ 2852182 h 4048081"/>
                <a:gd name="connsiteX20" fmla="*/ -1 w 3186245"/>
                <a:gd name="connsiteY20" fmla="*/ 2568008 h 4048081"/>
                <a:gd name="connsiteX21" fmla="*/ -1 w 3186245"/>
                <a:gd name="connsiteY21" fmla="*/ 1277385 h 4048081"/>
                <a:gd name="connsiteX22" fmla="*/ 284983 w 3186245"/>
                <a:gd name="connsiteY22" fmla="*/ 993211 h 4048081"/>
                <a:gd name="connsiteX23" fmla="*/ 757446 w 3186245"/>
                <a:gd name="connsiteY23" fmla="*/ 0 h 4048081"/>
                <a:gd name="connsiteX24" fmla="*/ 1208907 w 3186245"/>
                <a:gd name="connsiteY24" fmla="*/ 453969 h 4048081"/>
                <a:gd name="connsiteX25" fmla="*/ 757446 w 3186245"/>
                <a:gd name="connsiteY25" fmla="*/ 907938 h 4048081"/>
                <a:gd name="connsiteX26" fmla="*/ 305985 w 3186245"/>
                <a:gd name="connsiteY26" fmla="*/ 453969 h 4048081"/>
                <a:gd name="connsiteX27" fmla="*/ 757446 w 3186245"/>
                <a:gd name="connsiteY27" fmla="*/ 0 h 4048081"/>
                <a:gd name="connsiteX0" fmla="*/ 1835937 w 3186245"/>
                <a:gd name="connsiteY0" fmla="*/ 1335514 h 4048081"/>
                <a:gd name="connsiteX1" fmla="*/ 3130124 w 3186245"/>
                <a:gd name="connsiteY1" fmla="*/ 2449249 h 4048081"/>
                <a:gd name="connsiteX2" fmla="*/ 2892659 w 3186245"/>
                <a:gd name="connsiteY2" fmla="*/ 2686214 h 4048081"/>
                <a:gd name="connsiteX3" fmla="*/ 2892659 w 3186245"/>
                <a:gd name="connsiteY3" fmla="*/ 3480046 h 4048081"/>
                <a:gd name="connsiteX4" fmla="*/ 2655194 w 3186245"/>
                <a:gd name="connsiteY4" fmla="*/ 3717011 h 4048081"/>
                <a:gd name="connsiteX5" fmla="*/ 2298995 w 3186245"/>
                <a:gd name="connsiteY5" fmla="*/ 3717011 h 4048081"/>
                <a:gd name="connsiteX6" fmla="*/ 2073403 w 3186245"/>
                <a:gd name="connsiteY6" fmla="*/ 3480046 h 4048081"/>
                <a:gd name="connsiteX7" fmla="*/ 2073403 w 3186245"/>
                <a:gd name="connsiteY7" fmla="*/ 2686214 h 4048081"/>
                <a:gd name="connsiteX8" fmla="*/ 1835937 w 3186245"/>
                <a:gd name="connsiteY8" fmla="*/ 2449249 h 4048081"/>
                <a:gd name="connsiteX9" fmla="*/ 1835937 w 3186245"/>
                <a:gd name="connsiteY9" fmla="*/ 1335514 h 4048081"/>
                <a:gd name="connsiteX10" fmla="*/ 284983 w 3186245"/>
                <a:gd name="connsiteY10" fmla="*/ 993211 h 4048081"/>
                <a:gd name="connsiteX11" fmla="*/ 1234930 w 3186245"/>
                <a:gd name="connsiteY11" fmla="*/ 993211 h 4048081"/>
                <a:gd name="connsiteX12" fmla="*/ 1519914 w 3186245"/>
                <a:gd name="connsiteY12" fmla="*/ 1277385 h 4048081"/>
                <a:gd name="connsiteX13" fmla="*/ 1519914 w 3186245"/>
                <a:gd name="connsiteY13" fmla="*/ 2568008 h 4048081"/>
                <a:gd name="connsiteX14" fmla="*/ 1234930 w 3186245"/>
                <a:gd name="connsiteY14" fmla="*/ 2852182 h 4048081"/>
                <a:gd name="connsiteX15" fmla="*/ 1234930 w 3186245"/>
                <a:gd name="connsiteY15" fmla="*/ 3763907 h 4048081"/>
                <a:gd name="connsiteX16" fmla="*/ 961820 w 3186245"/>
                <a:gd name="connsiteY16" fmla="*/ 4048081 h 4048081"/>
                <a:gd name="connsiteX17" fmla="*/ 558093 w 3186245"/>
                <a:gd name="connsiteY17" fmla="*/ 4048081 h 4048081"/>
                <a:gd name="connsiteX18" fmla="*/ 284983 w 3186245"/>
                <a:gd name="connsiteY18" fmla="*/ 3763907 h 4048081"/>
                <a:gd name="connsiteX19" fmla="*/ 284983 w 3186245"/>
                <a:gd name="connsiteY19" fmla="*/ 2852182 h 4048081"/>
                <a:gd name="connsiteX20" fmla="*/ -1 w 3186245"/>
                <a:gd name="connsiteY20" fmla="*/ 2568008 h 4048081"/>
                <a:gd name="connsiteX21" fmla="*/ -1 w 3186245"/>
                <a:gd name="connsiteY21" fmla="*/ 1277385 h 4048081"/>
                <a:gd name="connsiteX22" fmla="*/ 284983 w 3186245"/>
                <a:gd name="connsiteY22" fmla="*/ 993211 h 4048081"/>
                <a:gd name="connsiteX23" fmla="*/ 757447 w 3186245"/>
                <a:gd name="connsiteY23" fmla="*/ 0 h 4048081"/>
                <a:gd name="connsiteX24" fmla="*/ 1208907 w 3186245"/>
                <a:gd name="connsiteY24" fmla="*/ 453969 h 4048081"/>
                <a:gd name="connsiteX25" fmla="*/ 757446 w 3186245"/>
                <a:gd name="connsiteY25" fmla="*/ 907938 h 4048081"/>
                <a:gd name="connsiteX26" fmla="*/ 305985 w 3186245"/>
                <a:gd name="connsiteY26" fmla="*/ 453969 h 4048081"/>
                <a:gd name="connsiteX27" fmla="*/ 757447 w 3186245"/>
                <a:gd name="connsiteY27" fmla="*/ 0 h 4048081"/>
                <a:gd name="connsiteX0" fmla="*/ 1835937 w 3186245"/>
                <a:gd name="connsiteY0" fmla="*/ 1335514 h 4048081"/>
                <a:gd name="connsiteX1" fmla="*/ 3130124 w 3186245"/>
                <a:gd name="connsiteY1" fmla="*/ 2449249 h 4048081"/>
                <a:gd name="connsiteX2" fmla="*/ 2892659 w 3186245"/>
                <a:gd name="connsiteY2" fmla="*/ 2686214 h 4048081"/>
                <a:gd name="connsiteX3" fmla="*/ 2892659 w 3186245"/>
                <a:gd name="connsiteY3" fmla="*/ 3480046 h 4048081"/>
                <a:gd name="connsiteX4" fmla="*/ 2655194 w 3186245"/>
                <a:gd name="connsiteY4" fmla="*/ 3717011 h 4048081"/>
                <a:gd name="connsiteX5" fmla="*/ 2298995 w 3186245"/>
                <a:gd name="connsiteY5" fmla="*/ 3717011 h 4048081"/>
                <a:gd name="connsiteX6" fmla="*/ 2073403 w 3186245"/>
                <a:gd name="connsiteY6" fmla="*/ 3480046 h 4048081"/>
                <a:gd name="connsiteX7" fmla="*/ 2073403 w 3186245"/>
                <a:gd name="connsiteY7" fmla="*/ 2686214 h 4048081"/>
                <a:gd name="connsiteX8" fmla="*/ 1835937 w 3186245"/>
                <a:gd name="connsiteY8" fmla="*/ 1335514 h 4048081"/>
                <a:gd name="connsiteX9" fmla="*/ 284983 w 3186245"/>
                <a:gd name="connsiteY9" fmla="*/ 993211 h 4048081"/>
                <a:gd name="connsiteX10" fmla="*/ 1234930 w 3186245"/>
                <a:gd name="connsiteY10" fmla="*/ 993211 h 4048081"/>
                <a:gd name="connsiteX11" fmla="*/ 1519914 w 3186245"/>
                <a:gd name="connsiteY11" fmla="*/ 1277385 h 4048081"/>
                <a:gd name="connsiteX12" fmla="*/ 1519914 w 3186245"/>
                <a:gd name="connsiteY12" fmla="*/ 2568008 h 4048081"/>
                <a:gd name="connsiteX13" fmla="*/ 1234930 w 3186245"/>
                <a:gd name="connsiteY13" fmla="*/ 2852182 h 4048081"/>
                <a:gd name="connsiteX14" fmla="*/ 1234930 w 3186245"/>
                <a:gd name="connsiteY14" fmla="*/ 3763907 h 4048081"/>
                <a:gd name="connsiteX15" fmla="*/ 961820 w 3186245"/>
                <a:gd name="connsiteY15" fmla="*/ 4048081 h 4048081"/>
                <a:gd name="connsiteX16" fmla="*/ 558093 w 3186245"/>
                <a:gd name="connsiteY16" fmla="*/ 4048081 h 4048081"/>
                <a:gd name="connsiteX17" fmla="*/ 284983 w 3186245"/>
                <a:gd name="connsiteY17" fmla="*/ 3763907 h 4048081"/>
                <a:gd name="connsiteX18" fmla="*/ 284983 w 3186245"/>
                <a:gd name="connsiteY18" fmla="*/ 2852182 h 4048081"/>
                <a:gd name="connsiteX19" fmla="*/ -1 w 3186245"/>
                <a:gd name="connsiteY19" fmla="*/ 2568008 h 4048081"/>
                <a:gd name="connsiteX20" fmla="*/ -1 w 3186245"/>
                <a:gd name="connsiteY20" fmla="*/ 1277385 h 4048081"/>
                <a:gd name="connsiteX21" fmla="*/ 284983 w 3186245"/>
                <a:gd name="connsiteY21" fmla="*/ 993211 h 4048081"/>
                <a:gd name="connsiteX22" fmla="*/ 757447 w 3186245"/>
                <a:gd name="connsiteY22" fmla="*/ 0 h 4048081"/>
                <a:gd name="connsiteX23" fmla="*/ 1208907 w 3186245"/>
                <a:gd name="connsiteY23" fmla="*/ 453969 h 4048081"/>
                <a:gd name="connsiteX24" fmla="*/ 757446 w 3186245"/>
                <a:gd name="connsiteY24" fmla="*/ 907938 h 4048081"/>
                <a:gd name="connsiteX25" fmla="*/ 305985 w 3186245"/>
                <a:gd name="connsiteY25" fmla="*/ 453969 h 4048081"/>
                <a:gd name="connsiteX26" fmla="*/ 757447 w 3186245"/>
                <a:gd name="connsiteY26" fmla="*/ 0 h 4048081"/>
                <a:gd name="connsiteX0" fmla="*/ 1835937 w 3186245"/>
                <a:gd name="connsiteY0" fmla="*/ 1335514 h 4048081"/>
                <a:gd name="connsiteX1" fmla="*/ 3130124 w 3186245"/>
                <a:gd name="connsiteY1" fmla="*/ 2449249 h 4048081"/>
                <a:gd name="connsiteX2" fmla="*/ 2892659 w 3186245"/>
                <a:gd name="connsiteY2" fmla="*/ 2686214 h 4048081"/>
                <a:gd name="connsiteX3" fmla="*/ 2892659 w 3186245"/>
                <a:gd name="connsiteY3" fmla="*/ 3480046 h 4048081"/>
                <a:gd name="connsiteX4" fmla="*/ 2655194 w 3186245"/>
                <a:gd name="connsiteY4" fmla="*/ 3717011 h 4048081"/>
                <a:gd name="connsiteX5" fmla="*/ 2298995 w 3186245"/>
                <a:gd name="connsiteY5" fmla="*/ 3717011 h 4048081"/>
                <a:gd name="connsiteX6" fmla="*/ 2073403 w 3186245"/>
                <a:gd name="connsiteY6" fmla="*/ 3480046 h 4048081"/>
                <a:gd name="connsiteX7" fmla="*/ 2073402 w 3186245"/>
                <a:gd name="connsiteY7" fmla="*/ 2686214 h 4048081"/>
                <a:gd name="connsiteX8" fmla="*/ 1835937 w 3186245"/>
                <a:gd name="connsiteY8" fmla="*/ 1335514 h 4048081"/>
                <a:gd name="connsiteX9" fmla="*/ 284983 w 3186245"/>
                <a:gd name="connsiteY9" fmla="*/ 993211 h 4048081"/>
                <a:gd name="connsiteX10" fmla="*/ 1234930 w 3186245"/>
                <a:gd name="connsiteY10" fmla="*/ 993211 h 4048081"/>
                <a:gd name="connsiteX11" fmla="*/ 1519914 w 3186245"/>
                <a:gd name="connsiteY11" fmla="*/ 1277385 h 4048081"/>
                <a:gd name="connsiteX12" fmla="*/ 1519914 w 3186245"/>
                <a:gd name="connsiteY12" fmla="*/ 2568008 h 4048081"/>
                <a:gd name="connsiteX13" fmla="*/ 1234930 w 3186245"/>
                <a:gd name="connsiteY13" fmla="*/ 2852182 h 4048081"/>
                <a:gd name="connsiteX14" fmla="*/ 1234930 w 3186245"/>
                <a:gd name="connsiteY14" fmla="*/ 3763907 h 4048081"/>
                <a:gd name="connsiteX15" fmla="*/ 961820 w 3186245"/>
                <a:gd name="connsiteY15" fmla="*/ 4048081 h 4048081"/>
                <a:gd name="connsiteX16" fmla="*/ 558093 w 3186245"/>
                <a:gd name="connsiteY16" fmla="*/ 4048081 h 4048081"/>
                <a:gd name="connsiteX17" fmla="*/ 284983 w 3186245"/>
                <a:gd name="connsiteY17" fmla="*/ 3763907 h 4048081"/>
                <a:gd name="connsiteX18" fmla="*/ 284983 w 3186245"/>
                <a:gd name="connsiteY18" fmla="*/ 2852182 h 4048081"/>
                <a:gd name="connsiteX19" fmla="*/ -1 w 3186245"/>
                <a:gd name="connsiteY19" fmla="*/ 2568008 h 4048081"/>
                <a:gd name="connsiteX20" fmla="*/ -1 w 3186245"/>
                <a:gd name="connsiteY20" fmla="*/ 1277385 h 4048081"/>
                <a:gd name="connsiteX21" fmla="*/ 284983 w 3186245"/>
                <a:gd name="connsiteY21" fmla="*/ 993211 h 4048081"/>
                <a:gd name="connsiteX22" fmla="*/ 757447 w 3186245"/>
                <a:gd name="connsiteY22" fmla="*/ 0 h 4048081"/>
                <a:gd name="connsiteX23" fmla="*/ 1208907 w 3186245"/>
                <a:gd name="connsiteY23" fmla="*/ 453969 h 4048081"/>
                <a:gd name="connsiteX24" fmla="*/ 757446 w 3186245"/>
                <a:gd name="connsiteY24" fmla="*/ 907938 h 4048081"/>
                <a:gd name="connsiteX25" fmla="*/ 305985 w 3186245"/>
                <a:gd name="connsiteY25" fmla="*/ 453969 h 4048081"/>
                <a:gd name="connsiteX26" fmla="*/ 757447 w 3186245"/>
                <a:gd name="connsiteY26" fmla="*/ 0 h 4048081"/>
                <a:gd name="connsiteX0" fmla="*/ 1835937 w 3186245"/>
                <a:gd name="connsiteY0" fmla="*/ 1335514 h 4048081"/>
                <a:gd name="connsiteX1" fmla="*/ 3130124 w 3186245"/>
                <a:gd name="connsiteY1" fmla="*/ 2449249 h 4048081"/>
                <a:gd name="connsiteX2" fmla="*/ 2892659 w 3186245"/>
                <a:gd name="connsiteY2" fmla="*/ 2686214 h 4048081"/>
                <a:gd name="connsiteX3" fmla="*/ 2892659 w 3186245"/>
                <a:gd name="connsiteY3" fmla="*/ 3480046 h 4048081"/>
                <a:gd name="connsiteX4" fmla="*/ 2655194 w 3186245"/>
                <a:gd name="connsiteY4" fmla="*/ 3717011 h 4048081"/>
                <a:gd name="connsiteX5" fmla="*/ 2298995 w 3186245"/>
                <a:gd name="connsiteY5" fmla="*/ 3717011 h 4048081"/>
                <a:gd name="connsiteX6" fmla="*/ 2073403 w 3186245"/>
                <a:gd name="connsiteY6" fmla="*/ 3480046 h 4048081"/>
                <a:gd name="connsiteX7" fmla="*/ 2073402 w 3186245"/>
                <a:gd name="connsiteY7" fmla="*/ 2686214 h 4048081"/>
                <a:gd name="connsiteX8" fmla="*/ 1835937 w 3186245"/>
                <a:gd name="connsiteY8" fmla="*/ 1335514 h 4048081"/>
                <a:gd name="connsiteX9" fmla="*/ 284983 w 3186245"/>
                <a:gd name="connsiteY9" fmla="*/ 993211 h 4048081"/>
                <a:gd name="connsiteX10" fmla="*/ 1234930 w 3186245"/>
                <a:gd name="connsiteY10" fmla="*/ 993211 h 4048081"/>
                <a:gd name="connsiteX11" fmla="*/ 1519914 w 3186245"/>
                <a:gd name="connsiteY11" fmla="*/ 1277385 h 4048081"/>
                <a:gd name="connsiteX12" fmla="*/ 1519914 w 3186245"/>
                <a:gd name="connsiteY12" fmla="*/ 2568008 h 4048081"/>
                <a:gd name="connsiteX13" fmla="*/ 1234930 w 3186245"/>
                <a:gd name="connsiteY13" fmla="*/ 2852182 h 4048081"/>
                <a:gd name="connsiteX14" fmla="*/ 1234930 w 3186245"/>
                <a:gd name="connsiteY14" fmla="*/ 3763907 h 4048081"/>
                <a:gd name="connsiteX15" fmla="*/ 961820 w 3186245"/>
                <a:gd name="connsiteY15" fmla="*/ 4048081 h 4048081"/>
                <a:gd name="connsiteX16" fmla="*/ 558093 w 3186245"/>
                <a:gd name="connsiteY16" fmla="*/ 4048081 h 4048081"/>
                <a:gd name="connsiteX17" fmla="*/ 284983 w 3186245"/>
                <a:gd name="connsiteY17" fmla="*/ 3763907 h 4048081"/>
                <a:gd name="connsiteX18" fmla="*/ 284983 w 3186245"/>
                <a:gd name="connsiteY18" fmla="*/ 2852182 h 4048081"/>
                <a:gd name="connsiteX19" fmla="*/ -1 w 3186245"/>
                <a:gd name="connsiteY19" fmla="*/ 2568008 h 4048081"/>
                <a:gd name="connsiteX20" fmla="*/ -1 w 3186245"/>
                <a:gd name="connsiteY20" fmla="*/ 1277385 h 4048081"/>
                <a:gd name="connsiteX21" fmla="*/ 284983 w 3186245"/>
                <a:gd name="connsiteY21" fmla="*/ 993211 h 4048081"/>
                <a:gd name="connsiteX22" fmla="*/ 757447 w 3186245"/>
                <a:gd name="connsiteY22" fmla="*/ 0 h 4048081"/>
                <a:gd name="connsiteX23" fmla="*/ 1208907 w 3186245"/>
                <a:gd name="connsiteY23" fmla="*/ 453969 h 4048081"/>
                <a:gd name="connsiteX24" fmla="*/ 757446 w 3186245"/>
                <a:gd name="connsiteY24" fmla="*/ 907938 h 4048081"/>
                <a:gd name="connsiteX25" fmla="*/ 305985 w 3186245"/>
                <a:gd name="connsiteY25" fmla="*/ 453969 h 4048081"/>
                <a:gd name="connsiteX26" fmla="*/ 757447 w 3186245"/>
                <a:gd name="connsiteY26" fmla="*/ 0 h 4048081"/>
                <a:gd name="connsiteX0" fmla="*/ 1835937 w 3186245"/>
                <a:gd name="connsiteY0" fmla="*/ 1335514 h 4048081"/>
                <a:gd name="connsiteX1" fmla="*/ 3130124 w 3186245"/>
                <a:gd name="connsiteY1" fmla="*/ 2449249 h 4048081"/>
                <a:gd name="connsiteX2" fmla="*/ 2892659 w 3186245"/>
                <a:gd name="connsiteY2" fmla="*/ 2686214 h 4048081"/>
                <a:gd name="connsiteX3" fmla="*/ 2892659 w 3186245"/>
                <a:gd name="connsiteY3" fmla="*/ 3480046 h 4048081"/>
                <a:gd name="connsiteX4" fmla="*/ 2655194 w 3186245"/>
                <a:gd name="connsiteY4" fmla="*/ 3717011 h 4048081"/>
                <a:gd name="connsiteX5" fmla="*/ 2298995 w 3186245"/>
                <a:gd name="connsiteY5" fmla="*/ 3717011 h 4048081"/>
                <a:gd name="connsiteX6" fmla="*/ 2073403 w 3186245"/>
                <a:gd name="connsiteY6" fmla="*/ 3480046 h 4048081"/>
                <a:gd name="connsiteX7" fmla="*/ 1835937 w 3186245"/>
                <a:gd name="connsiteY7" fmla="*/ 1335514 h 4048081"/>
                <a:gd name="connsiteX8" fmla="*/ 284983 w 3186245"/>
                <a:gd name="connsiteY8" fmla="*/ 993211 h 4048081"/>
                <a:gd name="connsiteX9" fmla="*/ 1234930 w 3186245"/>
                <a:gd name="connsiteY9" fmla="*/ 993211 h 4048081"/>
                <a:gd name="connsiteX10" fmla="*/ 1519914 w 3186245"/>
                <a:gd name="connsiteY10" fmla="*/ 1277385 h 4048081"/>
                <a:gd name="connsiteX11" fmla="*/ 1519914 w 3186245"/>
                <a:gd name="connsiteY11" fmla="*/ 2568008 h 4048081"/>
                <a:gd name="connsiteX12" fmla="*/ 1234930 w 3186245"/>
                <a:gd name="connsiteY12" fmla="*/ 2852182 h 4048081"/>
                <a:gd name="connsiteX13" fmla="*/ 1234930 w 3186245"/>
                <a:gd name="connsiteY13" fmla="*/ 3763907 h 4048081"/>
                <a:gd name="connsiteX14" fmla="*/ 961820 w 3186245"/>
                <a:gd name="connsiteY14" fmla="*/ 4048081 h 4048081"/>
                <a:gd name="connsiteX15" fmla="*/ 558093 w 3186245"/>
                <a:gd name="connsiteY15" fmla="*/ 4048081 h 4048081"/>
                <a:gd name="connsiteX16" fmla="*/ 284983 w 3186245"/>
                <a:gd name="connsiteY16" fmla="*/ 3763907 h 4048081"/>
                <a:gd name="connsiteX17" fmla="*/ 284983 w 3186245"/>
                <a:gd name="connsiteY17" fmla="*/ 2852182 h 4048081"/>
                <a:gd name="connsiteX18" fmla="*/ -1 w 3186245"/>
                <a:gd name="connsiteY18" fmla="*/ 2568008 h 4048081"/>
                <a:gd name="connsiteX19" fmla="*/ -1 w 3186245"/>
                <a:gd name="connsiteY19" fmla="*/ 1277385 h 4048081"/>
                <a:gd name="connsiteX20" fmla="*/ 284983 w 3186245"/>
                <a:gd name="connsiteY20" fmla="*/ 993211 h 4048081"/>
                <a:gd name="connsiteX21" fmla="*/ 757447 w 3186245"/>
                <a:gd name="connsiteY21" fmla="*/ 0 h 4048081"/>
                <a:gd name="connsiteX22" fmla="*/ 1208907 w 3186245"/>
                <a:gd name="connsiteY22" fmla="*/ 453969 h 4048081"/>
                <a:gd name="connsiteX23" fmla="*/ 757446 w 3186245"/>
                <a:gd name="connsiteY23" fmla="*/ 907938 h 4048081"/>
                <a:gd name="connsiteX24" fmla="*/ 305985 w 3186245"/>
                <a:gd name="connsiteY24" fmla="*/ 453969 h 4048081"/>
                <a:gd name="connsiteX25" fmla="*/ 757447 w 3186245"/>
                <a:gd name="connsiteY25" fmla="*/ 0 h 4048081"/>
                <a:gd name="connsiteX0" fmla="*/ 1835937 w 3186245"/>
                <a:gd name="connsiteY0" fmla="*/ 1335514 h 4048081"/>
                <a:gd name="connsiteX1" fmla="*/ 3130124 w 3186245"/>
                <a:gd name="connsiteY1" fmla="*/ 2449249 h 4048081"/>
                <a:gd name="connsiteX2" fmla="*/ 2892659 w 3186245"/>
                <a:gd name="connsiteY2" fmla="*/ 2686214 h 4048081"/>
                <a:gd name="connsiteX3" fmla="*/ 2892659 w 3186245"/>
                <a:gd name="connsiteY3" fmla="*/ 3480046 h 4048081"/>
                <a:gd name="connsiteX4" fmla="*/ 2655194 w 3186245"/>
                <a:gd name="connsiteY4" fmla="*/ 3717011 h 4048081"/>
                <a:gd name="connsiteX5" fmla="*/ 2298995 w 3186245"/>
                <a:gd name="connsiteY5" fmla="*/ 3717011 h 4048081"/>
                <a:gd name="connsiteX6" fmla="*/ 1835937 w 3186245"/>
                <a:gd name="connsiteY6" fmla="*/ 1335514 h 4048081"/>
                <a:gd name="connsiteX7" fmla="*/ 284983 w 3186245"/>
                <a:gd name="connsiteY7" fmla="*/ 993211 h 4048081"/>
                <a:gd name="connsiteX8" fmla="*/ 1234930 w 3186245"/>
                <a:gd name="connsiteY8" fmla="*/ 993211 h 4048081"/>
                <a:gd name="connsiteX9" fmla="*/ 1519914 w 3186245"/>
                <a:gd name="connsiteY9" fmla="*/ 1277385 h 4048081"/>
                <a:gd name="connsiteX10" fmla="*/ 1519914 w 3186245"/>
                <a:gd name="connsiteY10" fmla="*/ 2568008 h 4048081"/>
                <a:gd name="connsiteX11" fmla="*/ 1234930 w 3186245"/>
                <a:gd name="connsiteY11" fmla="*/ 2852182 h 4048081"/>
                <a:gd name="connsiteX12" fmla="*/ 1234930 w 3186245"/>
                <a:gd name="connsiteY12" fmla="*/ 3763907 h 4048081"/>
                <a:gd name="connsiteX13" fmla="*/ 961820 w 3186245"/>
                <a:gd name="connsiteY13" fmla="*/ 4048081 h 4048081"/>
                <a:gd name="connsiteX14" fmla="*/ 558093 w 3186245"/>
                <a:gd name="connsiteY14" fmla="*/ 4048081 h 4048081"/>
                <a:gd name="connsiteX15" fmla="*/ 284983 w 3186245"/>
                <a:gd name="connsiteY15" fmla="*/ 3763907 h 4048081"/>
                <a:gd name="connsiteX16" fmla="*/ 284983 w 3186245"/>
                <a:gd name="connsiteY16" fmla="*/ 2852182 h 4048081"/>
                <a:gd name="connsiteX17" fmla="*/ -1 w 3186245"/>
                <a:gd name="connsiteY17" fmla="*/ 2568008 h 4048081"/>
                <a:gd name="connsiteX18" fmla="*/ -1 w 3186245"/>
                <a:gd name="connsiteY18" fmla="*/ 1277385 h 4048081"/>
                <a:gd name="connsiteX19" fmla="*/ 284983 w 3186245"/>
                <a:gd name="connsiteY19" fmla="*/ 993211 h 4048081"/>
                <a:gd name="connsiteX20" fmla="*/ 757447 w 3186245"/>
                <a:gd name="connsiteY20" fmla="*/ 0 h 4048081"/>
                <a:gd name="connsiteX21" fmla="*/ 1208907 w 3186245"/>
                <a:gd name="connsiteY21" fmla="*/ 453969 h 4048081"/>
                <a:gd name="connsiteX22" fmla="*/ 757446 w 3186245"/>
                <a:gd name="connsiteY22" fmla="*/ 907938 h 4048081"/>
                <a:gd name="connsiteX23" fmla="*/ 305985 w 3186245"/>
                <a:gd name="connsiteY23" fmla="*/ 453969 h 4048081"/>
                <a:gd name="connsiteX24" fmla="*/ 757447 w 3186245"/>
                <a:gd name="connsiteY24" fmla="*/ 0 h 4048081"/>
                <a:gd name="connsiteX0" fmla="*/ 1835937 w 3186245"/>
                <a:gd name="connsiteY0" fmla="*/ 1335514 h 4048081"/>
                <a:gd name="connsiteX1" fmla="*/ 3130124 w 3186245"/>
                <a:gd name="connsiteY1" fmla="*/ 2449249 h 4048081"/>
                <a:gd name="connsiteX2" fmla="*/ 2892659 w 3186245"/>
                <a:gd name="connsiteY2" fmla="*/ 2686214 h 4048081"/>
                <a:gd name="connsiteX3" fmla="*/ 2892659 w 3186245"/>
                <a:gd name="connsiteY3" fmla="*/ 3480046 h 4048081"/>
                <a:gd name="connsiteX4" fmla="*/ 2655194 w 3186245"/>
                <a:gd name="connsiteY4" fmla="*/ 3717011 h 4048081"/>
                <a:gd name="connsiteX5" fmla="*/ 1835937 w 3186245"/>
                <a:gd name="connsiteY5" fmla="*/ 1335514 h 4048081"/>
                <a:gd name="connsiteX6" fmla="*/ 284983 w 3186245"/>
                <a:gd name="connsiteY6" fmla="*/ 993211 h 4048081"/>
                <a:gd name="connsiteX7" fmla="*/ 1234930 w 3186245"/>
                <a:gd name="connsiteY7" fmla="*/ 993211 h 4048081"/>
                <a:gd name="connsiteX8" fmla="*/ 1519914 w 3186245"/>
                <a:gd name="connsiteY8" fmla="*/ 1277385 h 4048081"/>
                <a:gd name="connsiteX9" fmla="*/ 1519914 w 3186245"/>
                <a:gd name="connsiteY9" fmla="*/ 2568008 h 4048081"/>
                <a:gd name="connsiteX10" fmla="*/ 1234930 w 3186245"/>
                <a:gd name="connsiteY10" fmla="*/ 2852182 h 4048081"/>
                <a:gd name="connsiteX11" fmla="*/ 1234930 w 3186245"/>
                <a:gd name="connsiteY11" fmla="*/ 3763907 h 4048081"/>
                <a:gd name="connsiteX12" fmla="*/ 961820 w 3186245"/>
                <a:gd name="connsiteY12" fmla="*/ 4048081 h 4048081"/>
                <a:gd name="connsiteX13" fmla="*/ 558093 w 3186245"/>
                <a:gd name="connsiteY13" fmla="*/ 4048081 h 4048081"/>
                <a:gd name="connsiteX14" fmla="*/ 284983 w 3186245"/>
                <a:gd name="connsiteY14" fmla="*/ 3763907 h 4048081"/>
                <a:gd name="connsiteX15" fmla="*/ 284983 w 3186245"/>
                <a:gd name="connsiteY15" fmla="*/ 2852182 h 4048081"/>
                <a:gd name="connsiteX16" fmla="*/ -1 w 3186245"/>
                <a:gd name="connsiteY16" fmla="*/ 2568008 h 4048081"/>
                <a:gd name="connsiteX17" fmla="*/ -1 w 3186245"/>
                <a:gd name="connsiteY17" fmla="*/ 1277385 h 4048081"/>
                <a:gd name="connsiteX18" fmla="*/ 284983 w 3186245"/>
                <a:gd name="connsiteY18" fmla="*/ 993211 h 4048081"/>
                <a:gd name="connsiteX19" fmla="*/ 757447 w 3186245"/>
                <a:gd name="connsiteY19" fmla="*/ 0 h 4048081"/>
                <a:gd name="connsiteX20" fmla="*/ 1208907 w 3186245"/>
                <a:gd name="connsiteY20" fmla="*/ 453969 h 4048081"/>
                <a:gd name="connsiteX21" fmla="*/ 757446 w 3186245"/>
                <a:gd name="connsiteY21" fmla="*/ 907938 h 4048081"/>
                <a:gd name="connsiteX22" fmla="*/ 305985 w 3186245"/>
                <a:gd name="connsiteY22" fmla="*/ 453969 h 4048081"/>
                <a:gd name="connsiteX23" fmla="*/ 757447 w 3186245"/>
                <a:gd name="connsiteY23" fmla="*/ 0 h 4048081"/>
                <a:gd name="connsiteX0" fmla="*/ 1835937 w 3186245"/>
                <a:gd name="connsiteY0" fmla="*/ 1335514 h 4048081"/>
                <a:gd name="connsiteX1" fmla="*/ 3130124 w 3186245"/>
                <a:gd name="connsiteY1" fmla="*/ 2449249 h 4048081"/>
                <a:gd name="connsiteX2" fmla="*/ 2892659 w 3186245"/>
                <a:gd name="connsiteY2" fmla="*/ 2686214 h 4048081"/>
                <a:gd name="connsiteX3" fmla="*/ 2892659 w 3186245"/>
                <a:gd name="connsiteY3" fmla="*/ 3480046 h 4048081"/>
                <a:gd name="connsiteX4" fmla="*/ 1835937 w 3186245"/>
                <a:gd name="connsiteY4" fmla="*/ 1335514 h 4048081"/>
                <a:gd name="connsiteX5" fmla="*/ 284983 w 3186245"/>
                <a:gd name="connsiteY5" fmla="*/ 993211 h 4048081"/>
                <a:gd name="connsiteX6" fmla="*/ 1234930 w 3186245"/>
                <a:gd name="connsiteY6" fmla="*/ 993211 h 4048081"/>
                <a:gd name="connsiteX7" fmla="*/ 1519914 w 3186245"/>
                <a:gd name="connsiteY7" fmla="*/ 1277385 h 4048081"/>
                <a:gd name="connsiteX8" fmla="*/ 1519914 w 3186245"/>
                <a:gd name="connsiteY8" fmla="*/ 2568008 h 4048081"/>
                <a:gd name="connsiteX9" fmla="*/ 1234930 w 3186245"/>
                <a:gd name="connsiteY9" fmla="*/ 2852182 h 4048081"/>
                <a:gd name="connsiteX10" fmla="*/ 1234930 w 3186245"/>
                <a:gd name="connsiteY10" fmla="*/ 3763907 h 4048081"/>
                <a:gd name="connsiteX11" fmla="*/ 961820 w 3186245"/>
                <a:gd name="connsiteY11" fmla="*/ 4048081 h 4048081"/>
                <a:gd name="connsiteX12" fmla="*/ 558093 w 3186245"/>
                <a:gd name="connsiteY12" fmla="*/ 4048081 h 4048081"/>
                <a:gd name="connsiteX13" fmla="*/ 284983 w 3186245"/>
                <a:gd name="connsiteY13" fmla="*/ 3763907 h 4048081"/>
                <a:gd name="connsiteX14" fmla="*/ 284983 w 3186245"/>
                <a:gd name="connsiteY14" fmla="*/ 2852182 h 4048081"/>
                <a:gd name="connsiteX15" fmla="*/ -1 w 3186245"/>
                <a:gd name="connsiteY15" fmla="*/ 2568008 h 4048081"/>
                <a:gd name="connsiteX16" fmla="*/ -1 w 3186245"/>
                <a:gd name="connsiteY16" fmla="*/ 1277385 h 4048081"/>
                <a:gd name="connsiteX17" fmla="*/ 284983 w 3186245"/>
                <a:gd name="connsiteY17" fmla="*/ 993211 h 4048081"/>
                <a:gd name="connsiteX18" fmla="*/ 757447 w 3186245"/>
                <a:gd name="connsiteY18" fmla="*/ 0 h 4048081"/>
                <a:gd name="connsiteX19" fmla="*/ 1208907 w 3186245"/>
                <a:gd name="connsiteY19" fmla="*/ 453969 h 4048081"/>
                <a:gd name="connsiteX20" fmla="*/ 757446 w 3186245"/>
                <a:gd name="connsiteY20" fmla="*/ 907938 h 4048081"/>
                <a:gd name="connsiteX21" fmla="*/ 305985 w 3186245"/>
                <a:gd name="connsiteY21" fmla="*/ 453969 h 4048081"/>
                <a:gd name="connsiteX22" fmla="*/ 757447 w 3186245"/>
                <a:gd name="connsiteY22" fmla="*/ 0 h 4048081"/>
                <a:gd name="connsiteX0" fmla="*/ 1835937 w 3186245"/>
                <a:gd name="connsiteY0" fmla="*/ 1335514 h 4048081"/>
                <a:gd name="connsiteX1" fmla="*/ 3130124 w 3186245"/>
                <a:gd name="connsiteY1" fmla="*/ 2449249 h 4048081"/>
                <a:gd name="connsiteX2" fmla="*/ 2892659 w 3186245"/>
                <a:gd name="connsiteY2" fmla="*/ 2686214 h 4048081"/>
                <a:gd name="connsiteX3" fmla="*/ 1835937 w 3186245"/>
                <a:gd name="connsiteY3" fmla="*/ 1335514 h 4048081"/>
                <a:gd name="connsiteX4" fmla="*/ 284983 w 3186245"/>
                <a:gd name="connsiteY4" fmla="*/ 993211 h 4048081"/>
                <a:gd name="connsiteX5" fmla="*/ 1234930 w 3186245"/>
                <a:gd name="connsiteY5" fmla="*/ 993211 h 4048081"/>
                <a:gd name="connsiteX6" fmla="*/ 1519914 w 3186245"/>
                <a:gd name="connsiteY6" fmla="*/ 1277385 h 4048081"/>
                <a:gd name="connsiteX7" fmla="*/ 1519914 w 3186245"/>
                <a:gd name="connsiteY7" fmla="*/ 2568008 h 4048081"/>
                <a:gd name="connsiteX8" fmla="*/ 1234930 w 3186245"/>
                <a:gd name="connsiteY8" fmla="*/ 2852182 h 4048081"/>
                <a:gd name="connsiteX9" fmla="*/ 1234930 w 3186245"/>
                <a:gd name="connsiteY9" fmla="*/ 3763907 h 4048081"/>
                <a:gd name="connsiteX10" fmla="*/ 961820 w 3186245"/>
                <a:gd name="connsiteY10" fmla="*/ 4048081 h 4048081"/>
                <a:gd name="connsiteX11" fmla="*/ 558093 w 3186245"/>
                <a:gd name="connsiteY11" fmla="*/ 4048081 h 4048081"/>
                <a:gd name="connsiteX12" fmla="*/ 284983 w 3186245"/>
                <a:gd name="connsiteY12" fmla="*/ 3763907 h 4048081"/>
                <a:gd name="connsiteX13" fmla="*/ 284983 w 3186245"/>
                <a:gd name="connsiteY13" fmla="*/ 2852182 h 4048081"/>
                <a:gd name="connsiteX14" fmla="*/ -1 w 3186245"/>
                <a:gd name="connsiteY14" fmla="*/ 2568008 h 4048081"/>
                <a:gd name="connsiteX15" fmla="*/ -1 w 3186245"/>
                <a:gd name="connsiteY15" fmla="*/ 1277385 h 4048081"/>
                <a:gd name="connsiteX16" fmla="*/ 284983 w 3186245"/>
                <a:gd name="connsiteY16" fmla="*/ 993211 h 4048081"/>
                <a:gd name="connsiteX17" fmla="*/ 757447 w 3186245"/>
                <a:gd name="connsiteY17" fmla="*/ 0 h 4048081"/>
                <a:gd name="connsiteX18" fmla="*/ 1208907 w 3186245"/>
                <a:gd name="connsiteY18" fmla="*/ 453969 h 4048081"/>
                <a:gd name="connsiteX19" fmla="*/ 757446 w 3186245"/>
                <a:gd name="connsiteY19" fmla="*/ 907938 h 4048081"/>
                <a:gd name="connsiteX20" fmla="*/ 305985 w 3186245"/>
                <a:gd name="connsiteY20" fmla="*/ 453969 h 4048081"/>
                <a:gd name="connsiteX21" fmla="*/ 757447 w 3186245"/>
                <a:gd name="connsiteY21" fmla="*/ 0 h 4048081"/>
                <a:gd name="connsiteX0" fmla="*/ 1835937 w 3186245"/>
                <a:gd name="connsiteY0" fmla="*/ 1335514 h 4048081"/>
                <a:gd name="connsiteX1" fmla="*/ 3130124 w 3186245"/>
                <a:gd name="connsiteY1" fmla="*/ 2449249 h 4048081"/>
                <a:gd name="connsiteX2" fmla="*/ 2892659 w 3186245"/>
                <a:gd name="connsiteY2" fmla="*/ 2686214 h 4048081"/>
                <a:gd name="connsiteX3" fmla="*/ 1835937 w 3186245"/>
                <a:gd name="connsiteY3" fmla="*/ 1335514 h 4048081"/>
                <a:gd name="connsiteX4" fmla="*/ 284983 w 3186245"/>
                <a:gd name="connsiteY4" fmla="*/ 993211 h 4048081"/>
                <a:gd name="connsiteX5" fmla="*/ 1234930 w 3186245"/>
                <a:gd name="connsiteY5" fmla="*/ 993211 h 4048081"/>
                <a:gd name="connsiteX6" fmla="*/ 1519914 w 3186245"/>
                <a:gd name="connsiteY6" fmla="*/ 1277385 h 4048081"/>
                <a:gd name="connsiteX7" fmla="*/ 1519914 w 3186245"/>
                <a:gd name="connsiteY7" fmla="*/ 2568008 h 4048081"/>
                <a:gd name="connsiteX8" fmla="*/ 1234930 w 3186245"/>
                <a:gd name="connsiteY8" fmla="*/ 2852182 h 4048081"/>
                <a:gd name="connsiteX9" fmla="*/ 1234930 w 3186245"/>
                <a:gd name="connsiteY9" fmla="*/ 3763907 h 4048081"/>
                <a:gd name="connsiteX10" fmla="*/ 961820 w 3186245"/>
                <a:gd name="connsiteY10" fmla="*/ 4048081 h 4048081"/>
                <a:gd name="connsiteX11" fmla="*/ 558093 w 3186245"/>
                <a:gd name="connsiteY11" fmla="*/ 4048081 h 4048081"/>
                <a:gd name="connsiteX12" fmla="*/ 284983 w 3186245"/>
                <a:gd name="connsiteY12" fmla="*/ 3763907 h 4048081"/>
                <a:gd name="connsiteX13" fmla="*/ 284983 w 3186245"/>
                <a:gd name="connsiteY13" fmla="*/ 2852182 h 4048081"/>
                <a:gd name="connsiteX14" fmla="*/ -1 w 3186245"/>
                <a:gd name="connsiteY14" fmla="*/ 2568008 h 4048081"/>
                <a:gd name="connsiteX15" fmla="*/ -1 w 3186245"/>
                <a:gd name="connsiteY15" fmla="*/ 1277385 h 4048081"/>
                <a:gd name="connsiteX16" fmla="*/ 284983 w 3186245"/>
                <a:gd name="connsiteY16" fmla="*/ 993211 h 4048081"/>
                <a:gd name="connsiteX17" fmla="*/ 757447 w 3186245"/>
                <a:gd name="connsiteY17" fmla="*/ 0 h 4048081"/>
                <a:gd name="connsiteX18" fmla="*/ 1208907 w 3186245"/>
                <a:gd name="connsiteY18" fmla="*/ 453969 h 4048081"/>
                <a:gd name="connsiteX19" fmla="*/ 757446 w 3186245"/>
                <a:gd name="connsiteY19" fmla="*/ 907938 h 4048081"/>
                <a:gd name="connsiteX20" fmla="*/ 305985 w 3186245"/>
                <a:gd name="connsiteY20" fmla="*/ 453969 h 4048081"/>
                <a:gd name="connsiteX21" fmla="*/ 757447 w 3186245"/>
                <a:gd name="connsiteY21" fmla="*/ 0 h 4048081"/>
                <a:gd name="connsiteX0" fmla="*/ 1835937 w 3130124"/>
                <a:gd name="connsiteY0" fmla="*/ 1335514 h 4048081"/>
                <a:gd name="connsiteX1" fmla="*/ 3130124 w 3130124"/>
                <a:gd name="connsiteY1" fmla="*/ 2449249 h 4048081"/>
                <a:gd name="connsiteX2" fmla="*/ 1835937 w 3130124"/>
                <a:gd name="connsiteY2" fmla="*/ 1335514 h 4048081"/>
                <a:gd name="connsiteX3" fmla="*/ 284983 w 3130124"/>
                <a:gd name="connsiteY3" fmla="*/ 993211 h 4048081"/>
                <a:gd name="connsiteX4" fmla="*/ 1234930 w 3130124"/>
                <a:gd name="connsiteY4" fmla="*/ 993211 h 4048081"/>
                <a:gd name="connsiteX5" fmla="*/ 1519914 w 3130124"/>
                <a:gd name="connsiteY5" fmla="*/ 1277385 h 4048081"/>
                <a:gd name="connsiteX6" fmla="*/ 1519914 w 3130124"/>
                <a:gd name="connsiteY6" fmla="*/ 2568008 h 4048081"/>
                <a:gd name="connsiteX7" fmla="*/ 1234930 w 3130124"/>
                <a:gd name="connsiteY7" fmla="*/ 2852182 h 4048081"/>
                <a:gd name="connsiteX8" fmla="*/ 1234930 w 3130124"/>
                <a:gd name="connsiteY8" fmla="*/ 3763907 h 4048081"/>
                <a:gd name="connsiteX9" fmla="*/ 961820 w 3130124"/>
                <a:gd name="connsiteY9" fmla="*/ 4048081 h 4048081"/>
                <a:gd name="connsiteX10" fmla="*/ 558093 w 3130124"/>
                <a:gd name="connsiteY10" fmla="*/ 4048081 h 4048081"/>
                <a:gd name="connsiteX11" fmla="*/ 284983 w 3130124"/>
                <a:gd name="connsiteY11" fmla="*/ 3763907 h 4048081"/>
                <a:gd name="connsiteX12" fmla="*/ 284983 w 3130124"/>
                <a:gd name="connsiteY12" fmla="*/ 2852182 h 4048081"/>
                <a:gd name="connsiteX13" fmla="*/ -1 w 3130124"/>
                <a:gd name="connsiteY13" fmla="*/ 2568008 h 4048081"/>
                <a:gd name="connsiteX14" fmla="*/ -1 w 3130124"/>
                <a:gd name="connsiteY14" fmla="*/ 1277385 h 4048081"/>
                <a:gd name="connsiteX15" fmla="*/ 284983 w 3130124"/>
                <a:gd name="connsiteY15" fmla="*/ 993211 h 4048081"/>
                <a:gd name="connsiteX16" fmla="*/ 757447 w 3130124"/>
                <a:gd name="connsiteY16" fmla="*/ 0 h 4048081"/>
                <a:gd name="connsiteX17" fmla="*/ 1208907 w 3130124"/>
                <a:gd name="connsiteY17" fmla="*/ 453969 h 4048081"/>
                <a:gd name="connsiteX18" fmla="*/ 757446 w 3130124"/>
                <a:gd name="connsiteY18" fmla="*/ 907938 h 4048081"/>
                <a:gd name="connsiteX19" fmla="*/ 305985 w 3130124"/>
                <a:gd name="connsiteY19" fmla="*/ 453969 h 4048081"/>
                <a:gd name="connsiteX20" fmla="*/ 757447 w 3130124"/>
                <a:gd name="connsiteY20" fmla="*/ 0 h 4048081"/>
                <a:gd name="connsiteX0" fmla="*/ 1835937 w 3130124"/>
                <a:gd name="connsiteY0" fmla="*/ 1335514 h 4048081"/>
                <a:gd name="connsiteX1" fmla="*/ 3130124 w 3130124"/>
                <a:gd name="connsiteY1" fmla="*/ 2449250 h 4048081"/>
                <a:gd name="connsiteX2" fmla="*/ 1835937 w 3130124"/>
                <a:gd name="connsiteY2" fmla="*/ 1335514 h 4048081"/>
                <a:gd name="connsiteX3" fmla="*/ 284983 w 3130124"/>
                <a:gd name="connsiteY3" fmla="*/ 993211 h 4048081"/>
                <a:gd name="connsiteX4" fmla="*/ 1234930 w 3130124"/>
                <a:gd name="connsiteY4" fmla="*/ 993211 h 4048081"/>
                <a:gd name="connsiteX5" fmla="*/ 1519914 w 3130124"/>
                <a:gd name="connsiteY5" fmla="*/ 1277385 h 4048081"/>
                <a:gd name="connsiteX6" fmla="*/ 1519914 w 3130124"/>
                <a:gd name="connsiteY6" fmla="*/ 2568008 h 4048081"/>
                <a:gd name="connsiteX7" fmla="*/ 1234930 w 3130124"/>
                <a:gd name="connsiteY7" fmla="*/ 2852182 h 4048081"/>
                <a:gd name="connsiteX8" fmla="*/ 1234930 w 3130124"/>
                <a:gd name="connsiteY8" fmla="*/ 3763907 h 4048081"/>
                <a:gd name="connsiteX9" fmla="*/ 961820 w 3130124"/>
                <a:gd name="connsiteY9" fmla="*/ 4048081 h 4048081"/>
                <a:gd name="connsiteX10" fmla="*/ 558093 w 3130124"/>
                <a:gd name="connsiteY10" fmla="*/ 4048081 h 4048081"/>
                <a:gd name="connsiteX11" fmla="*/ 284983 w 3130124"/>
                <a:gd name="connsiteY11" fmla="*/ 3763907 h 4048081"/>
                <a:gd name="connsiteX12" fmla="*/ 284983 w 3130124"/>
                <a:gd name="connsiteY12" fmla="*/ 2852182 h 4048081"/>
                <a:gd name="connsiteX13" fmla="*/ -1 w 3130124"/>
                <a:gd name="connsiteY13" fmla="*/ 2568008 h 4048081"/>
                <a:gd name="connsiteX14" fmla="*/ -1 w 3130124"/>
                <a:gd name="connsiteY14" fmla="*/ 1277385 h 4048081"/>
                <a:gd name="connsiteX15" fmla="*/ 284983 w 3130124"/>
                <a:gd name="connsiteY15" fmla="*/ 993211 h 4048081"/>
                <a:gd name="connsiteX16" fmla="*/ 757447 w 3130124"/>
                <a:gd name="connsiteY16" fmla="*/ 0 h 4048081"/>
                <a:gd name="connsiteX17" fmla="*/ 1208907 w 3130124"/>
                <a:gd name="connsiteY17" fmla="*/ 453969 h 4048081"/>
                <a:gd name="connsiteX18" fmla="*/ 757446 w 3130124"/>
                <a:gd name="connsiteY18" fmla="*/ 907938 h 4048081"/>
                <a:gd name="connsiteX19" fmla="*/ 305985 w 3130124"/>
                <a:gd name="connsiteY19" fmla="*/ 453969 h 4048081"/>
                <a:gd name="connsiteX20" fmla="*/ 757447 w 3130124"/>
                <a:gd name="connsiteY20" fmla="*/ 0 h 4048081"/>
                <a:gd name="connsiteX0" fmla="*/ 284983 w 1519913"/>
                <a:gd name="connsiteY0" fmla="*/ 993211 h 4048081"/>
                <a:gd name="connsiteX1" fmla="*/ 1234930 w 1519913"/>
                <a:gd name="connsiteY1" fmla="*/ 993211 h 4048081"/>
                <a:gd name="connsiteX2" fmla="*/ 1519914 w 1519913"/>
                <a:gd name="connsiteY2" fmla="*/ 1277385 h 4048081"/>
                <a:gd name="connsiteX3" fmla="*/ 1519914 w 1519913"/>
                <a:gd name="connsiteY3" fmla="*/ 2568008 h 4048081"/>
                <a:gd name="connsiteX4" fmla="*/ 1234930 w 1519913"/>
                <a:gd name="connsiteY4" fmla="*/ 2852182 h 4048081"/>
                <a:gd name="connsiteX5" fmla="*/ 1234930 w 1519913"/>
                <a:gd name="connsiteY5" fmla="*/ 3763907 h 4048081"/>
                <a:gd name="connsiteX6" fmla="*/ 961820 w 1519913"/>
                <a:gd name="connsiteY6" fmla="*/ 4048081 h 4048081"/>
                <a:gd name="connsiteX7" fmla="*/ 558093 w 1519913"/>
                <a:gd name="connsiteY7" fmla="*/ 4048081 h 4048081"/>
                <a:gd name="connsiteX8" fmla="*/ 284983 w 1519913"/>
                <a:gd name="connsiteY8" fmla="*/ 3763907 h 4048081"/>
                <a:gd name="connsiteX9" fmla="*/ 284983 w 1519913"/>
                <a:gd name="connsiteY9" fmla="*/ 2852182 h 4048081"/>
                <a:gd name="connsiteX10" fmla="*/ -1 w 1519913"/>
                <a:gd name="connsiteY10" fmla="*/ 2568008 h 4048081"/>
                <a:gd name="connsiteX11" fmla="*/ -1 w 1519913"/>
                <a:gd name="connsiteY11" fmla="*/ 1277385 h 4048081"/>
                <a:gd name="connsiteX12" fmla="*/ 284983 w 1519913"/>
                <a:gd name="connsiteY12" fmla="*/ 993211 h 4048081"/>
                <a:gd name="connsiteX13" fmla="*/ 757447 w 1519913"/>
                <a:gd name="connsiteY13" fmla="*/ 0 h 4048081"/>
                <a:gd name="connsiteX14" fmla="*/ 1208907 w 1519913"/>
                <a:gd name="connsiteY14" fmla="*/ 453969 h 4048081"/>
                <a:gd name="connsiteX15" fmla="*/ 757446 w 1519913"/>
                <a:gd name="connsiteY15" fmla="*/ 907938 h 4048081"/>
                <a:gd name="connsiteX16" fmla="*/ 305985 w 1519913"/>
                <a:gd name="connsiteY16" fmla="*/ 453969 h 4048081"/>
                <a:gd name="connsiteX17" fmla="*/ 757447 w 1519913"/>
                <a:gd name="connsiteY17" fmla="*/ 0 h 4048081"/>
                <a:gd name="connsiteX0" fmla="*/ 284983 w 1519913"/>
                <a:gd name="connsiteY0" fmla="*/ 993211 h 4048081"/>
                <a:gd name="connsiteX1" fmla="*/ 1234930 w 1519913"/>
                <a:gd name="connsiteY1" fmla="*/ 993211 h 4048081"/>
                <a:gd name="connsiteX2" fmla="*/ 1519914 w 1519913"/>
                <a:gd name="connsiteY2" fmla="*/ 1277385 h 4048081"/>
                <a:gd name="connsiteX3" fmla="*/ 1519914 w 1519913"/>
                <a:gd name="connsiteY3" fmla="*/ 2568008 h 4048081"/>
                <a:gd name="connsiteX4" fmla="*/ 1234930 w 1519913"/>
                <a:gd name="connsiteY4" fmla="*/ 2852182 h 4048081"/>
                <a:gd name="connsiteX5" fmla="*/ 1234930 w 1519913"/>
                <a:gd name="connsiteY5" fmla="*/ 3763907 h 4048081"/>
                <a:gd name="connsiteX6" fmla="*/ 961820 w 1519913"/>
                <a:gd name="connsiteY6" fmla="*/ 4048081 h 4048081"/>
                <a:gd name="connsiteX7" fmla="*/ 558093 w 1519913"/>
                <a:gd name="connsiteY7" fmla="*/ 4048081 h 4048081"/>
                <a:gd name="connsiteX8" fmla="*/ 284983 w 1519913"/>
                <a:gd name="connsiteY8" fmla="*/ 3763907 h 4048081"/>
                <a:gd name="connsiteX9" fmla="*/ 284983 w 1519913"/>
                <a:gd name="connsiteY9" fmla="*/ 2852182 h 4048081"/>
                <a:gd name="connsiteX10" fmla="*/ -1 w 1519913"/>
                <a:gd name="connsiteY10" fmla="*/ 2568008 h 4048081"/>
                <a:gd name="connsiteX11" fmla="*/ -1 w 1519913"/>
                <a:gd name="connsiteY11" fmla="*/ 1277385 h 4048081"/>
                <a:gd name="connsiteX12" fmla="*/ 284983 w 1519913"/>
                <a:gd name="connsiteY12" fmla="*/ 993211 h 4048081"/>
                <a:gd name="connsiteX13" fmla="*/ 757447 w 1519913"/>
                <a:gd name="connsiteY13" fmla="*/ 0 h 4048081"/>
                <a:gd name="connsiteX14" fmla="*/ 1208907 w 1519913"/>
                <a:gd name="connsiteY14" fmla="*/ 453969 h 4048081"/>
                <a:gd name="connsiteX15" fmla="*/ 757446 w 1519913"/>
                <a:gd name="connsiteY15" fmla="*/ 907938 h 4048081"/>
                <a:gd name="connsiteX16" fmla="*/ 305985 w 1519913"/>
                <a:gd name="connsiteY16" fmla="*/ 453969 h 4048081"/>
                <a:gd name="connsiteX17" fmla="*/ 757447 w 1519913"/>
                <a:gd name="connsiteY17" fmla="*/ 0 h 4048081"/>
                <a:gd name="connsiteX0" fmla="*/ 284983 w 1519913"/>
                <a:gd name="connsiteY0" fmla="*/ 993211 h 4048081"/>
                <a:gd name="connsiteX1" fmla="*/ 1234930 w 1519913"/>
                <a:gd name="connsiteY1" fmla="*/ 993211 h 4048081"/>
                <a:gd name="connsiteX2" fmla="*/ 1519914 w 1519913"/>
                <a:gd name="connsiteY2" fmla="*/ 1277385 h 4048081"/>
                <a:gd name="connsiteX3" fmla="*/ 1519914 w 1519913"/>
                <a:gd name="connsiteY3" fmla="*/ 2568008 h 4048081"/>
                <a:gd name="connsiteX4" fmla="*/ 1234930 w 1519913"/>
                <a:gd name="connsiteY4" fmla="*/ 2852182 h 4048081"/>
                <a:gd name="connsiteX5" fmla="*/ 1234930 w 1519913"/>
                <a:gd name="connsiteY5" fmla="*/ 3763907 h 4048081"/>
                <a:gd name="connsiteX6" fmla="*/ 961820 w 1519913"/>
                <a:gd name="connsiteY6" fmla="*/ 4048081 h 4048081"/>
                <a:gd name="connsiteX7" fmla="*/ 558093 w 1519913"/>
                <a:gd name="connsiteY7" fmla="*/ 4048081 h 4048081"/>
                <a:gd name="connsiteX8" fmla="*/ 284983 w 1519913"/>
                <a:gd name="connsiteY8" fmla="*/ 3763907 h 4048081"/>
                <a:gd name="connsiteX9" fmla="*/ 284983 w 1519913"/>
                <a:gd name="connsiteY9" fmla="*/ 2852182 h 4048081"/>
                <a:gd name="connsiteX10" fmla="*/ -1 w 1519913"/>
                <a:gd name="connsiteY10" fmla="*/ 2568008 h 4048081"/>
                <a:gd name="connsiteX11" fmla="*/ -1 w 1519913"/>
                <a:gd name="connsiteY11" fmla="*/ 1277385 h 4048081"/>
                <a:gd name="connsiteX12" fmla="*/ 284983 w 1519913"/>
                <a:gd name="connsiteY12" fmla="*/ 993211 h 4048081"/>
                <a:gd name="connsiteX13" fmla="*/ 757447 w 1519913"/>
                <a:gd name="connsiteY13" fmla="*/ 0 h 4048081"/>
                <a:gd name="connsiteX14" fmla="*/ 1208907 w 1519913"/>
                <a:gd name="connsiteY14" fmla="*/ 453969 h 4048081"/>
                <a:gd name="connsiteX15" fmla="*/ 757446 w 1519913"/>
                <a:gd name="connsiteY15" fmla="*/ 907938 h 4048081"/>
                <a:gd name="connsiteX16" fmla="*/ 305985 w 1519913"/>
                <a:gd name="connsiteY16" fmla="*/ 453969 h 4048081"/>
                <a:gd name="connsiteX17" fmla="*/ 757447 w 1519913"/>
                <a:gd name="connsiteY17" fmla="*/ 0 h 4048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19913" h="4048081">
                  <a:moveTo>
                    <a:pt x="284983" y="993211"/>
                  </a:moveTo>
                  <a:lnTo>
                    <a:pt x="1234930" y="993211"/>
                  </a:lnTo>
                  <a:cubicBezTo>
                    <a:pt x="1389296" y="993211"/>
                    <a:pt x="1519914" y="1123457"/>
                    <a:pt x="1519914" y="1277385"/>
                  </a:cubicBezTo>
                  <a:lnTo>
                    <a:pt x="1519914" y="2568008"/>
                  </a:lnTo>
                  <a:cubicBezTo>
                    <a:pt x="1519914" y="2721936"/>
                    <a:pt x="1389296" y="2852182"/>
                    <a:pt x="1234930" y="2852182"/>
                  </a:cubicBezTo>
                  <a:lnTo>
                    <a:pt x="1234930" y="3763907"/>
                  </a:lnTo>
                  <a:cubicBezTo>
                    <a:pt x="1234930" y="3917835"/>
                    <a:pt x="1116187" y="4048081"/>
                    <a:pt x="961820" y="4048081"/>
                  </a:cubicBezTo>
                  <a:lnTo>
                    <a:pt x="558093" y="4048081"/>
                  </a:lnTo>
                  <a:cubicBezTo>
                    <a:pt x="403726" y="4048081"/>
                    <a:pt x="284983" y="3917835"/>
                    <a:pt x="284983" y="3763907"/>
                  </a:cubicBezTo>
                  <a:lnTo>
                    <a:pt x="284983" y="2852182"/>
                  </a:lnTo>
                  <a:cubicBezTo>
                    <a:pt x="130617" y="2852182"/>
                    <a:pt x="-1" y="2721936"/>
                    <a:pt x="-1" y="2568008"/>
                  </a:cubicBezTo>
                  <a:lnTo>
                    <a:pt x="-1" y="1277385"/>
                  </a:lnTo>
                  <a:cubicBezTo>
                    <a:pt x="-1" y="1123457"/>
                    <a:pt x="130617" y="993211"/>
                    <a:pt x="284983" y="993211"/>
                  </a:cubicBezTo>
                  <a:close/>
                  <a:moveTo>
                    <a:pt x="757447" y="0"/>
                  </a:moveTo>
                  <a:cubicBezTo>
                    <a:pt x="1006782" y="0"/>
                    <a:pt x="1208908" y="198778"/>
                    <a:pt x="1208907" y="453969"/>
                  </a:cubicBezTo>
                  <a:cubicBezTo>
                    <a:pt x="1208906" y="709160"/>
                    <a:pt x="1006781" y="907938"/>
                    <a:pt x="757446" y="907938"/>
                  </a:cubicBezTo>
                  <a:cubicBezTo>
                    <a:pt x="508111" y="907938"/>
                    <a:pt x="298624" y="701997"/>
                    <a:pt x="305985" y="453969"/>
                  </a:cubicBezTo>
                  <a:cubicBezTo>
                    <a:pt x="313346" y="205941"/>
                    <a:pt x="508112" y="0"/>
                    <a:pt x="757447" y="0"/>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Segoe UI" pitchFamily="34" charset="0"/>
                <a:cs typeface="Segoe UI" pitchFamily="34" charset="0"/>
              </a:endParaRPr>
            </a:p>
          </p:txBody>
        </p:sp>
        <p:sp>
          <p:nvSpPr>
            <p:cNvPr id="34" name="TextBox 33"/>
            <p:cNvSpPr txBox="1"/>
            <p:nvPr/>
          </p:nvSpPr>
          <p:spPr>
            <a:xfrm>
              <a:off x="3120574" y="2938066"/>
              <a:ext cx="1830894"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white"/>
                  </a:solidFill>
                  <a:effectLst/>
                  <a:uLnTx/>
                  <a:uFillTx/>
                  <a:latin typeface="Segoe UI Light"/>
                  <a:ea typeface="+mn-ea"/>
                  <a:cs typeface="+mn-cs"/>
                </a:rPr>
                <a:t>BizSpark Admin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white"/>
                  </a:solidFill>
                  <a:effectLst/>
                  <a:uLnTx/>
                  <a:uFillTx/>
                  <a:latin typeface="Segoe UI Light"/>
                  <a:ea typeface="+mn-ea"/>
                  <a:cs typeface="+mn-cs"/>
                </a:rPr>
                <a:t>Developer 1</a:t>
              </a:r>
              <a:endParaRPr kumimoji="0" lang="en-US" sz="1600" b="0" i="0" u="none" strike="noStrike" kern="1200" cap="none" spc="0" normalizeH="0" baseline="0" noProof="0" dirty="0">
                <a:ln>
                  <a:noFill/>
                </a:ln>
                <a:solidFill>
                  <a:prstClr val="white"/>
                </a:solidFill>
                <a:effectLst/>
                <a:uLnTx/>
                <a:uFillTx/>
                <a:latin typeface="Segoe UI Light"/>
                <a:ea typeface="+mn-ea"/>
                <a:cs typeface="+mn-cs"/>
              </a:endParaRPr>
            </a:p>
          </p:txBody>
        </p:sp>
      </p:grpSp>
      <p:grpSp>
        <p:nvGrpSpPr>
          <p:cNvPr id="36" name="Group 35"/>
          <p:cNvGrpSpPr/>
          <p:nvPr/>
        </p:nvGrpSpPr>
        <p:grpSpPr>
          <a:xfrm>
            <a:off x="5448670" y="2319772"/>
            <a:ext cx="2832100" cy="931980"/>
            <a:chOff x="6636082" y="5041746"/>
            <a:chExt cx="2832100" cy="931980"/>
          </a:xfrm>
        </p:grpSpPr>
        <p:sp>
          <p:nvSpPr>
            <p:cNvPr id="22" name="TextBox 21"/>
            <p:cNvSpPr txBox="1"/>
            <p:nvPr/>
          </p:nvSpPr>
          <p:spPr>
            <a:xfrm>
              <a:off x="6636082" y="5635172"/>
              <a:ext cx="2832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white"/>
                  </a:solidFill>
                  <a:effectLst/>
                  <a:uLnTx/>
                  <a:uFillTx/>
                  <a:latin typeface="Segoe UI Light"/>
                  <a:ea typeface="+mn-ea"/>
                  <a:cs typeface="+mn-cs"/>
                </a:rPr>
                <a:t>MSDN Subscription</a:t>
              </a:r>
              <a:endParaRPr kumimoji="0" lang="en-US" sz="16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32" name="Freeform 13"/>
            <p:cNvSpPr>
              <a:spLocks noChangeAspect="1" noEditPoints="1"/>
            </p:cNvSpPr>
            <p:nvPr/>
          </p:nvSpPr>
          <p:spPr bwMode="black">
            <a:xfrm>
              <a:off x="7804523" y="5041746"/>
              <a:ext cx="495218" cy="495837"/>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Light"/>
                <a:ea typeface="+mn-ea"/>
                <a:cs typeface="+mn-cs"/>
              </a:endParaRPr>
            </a:p>
          </p:txBody>
        </p:sp>
      </p:grpSp>
      <p:grpSp>
        <p:nvGrpSpPr>
          <p:cNvPr id="68" name="Group 67"/>
          <p:cNvGrpSpPr/>
          <p:nvPr/>
        </p:nvGrpSpPr>
        <p:grpSpPr>
          <a:xfrm>
            <a:off x="5448670" y="4282125"/>
            <a:ext cx="2832100" cy="931980"/>
            <a:chOff x="6636082" y="5041746"/>
            <a:chExt cx="2832100" cy="931980"/>
          </a:xfrm>
        </p:grpSpPr>
        <p:sp>
          <p:nvSpPr>
            <p:cNvPr id="69" name="TextBox 68"/>
            <p:cNvSpPr txBox="1"/>
            <p:nvPr/>
          </p:nvSpPr>
          <p:spPr>
            <a:xfrm>
              <a:off x="6636082" y="5635172"/>
              <a:ext cx="28321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white"/>
                  </a:solidFill>
                  <a:effectLst/>
                  <a:uLnTx/>
                  <a:uFillTx/>
                  <a:latin typeface="Segoe UI Light"/>
                  <a:ea typeface="+mn-ea"/>
                  <a:cs typeface="+mn-cs"/>
                </a:rPr>
                <a:t>MSDN Subscription</a:t>
              </a:r>
              <a:endParaRPr kumimoji="0" lang="en-US" sz="1600" b="0" i="0" u="none" strike="noStrike" kern="1200" cap="none" spc="0" normalizeH="0" baseline="0" noProof="0" dirty="0">
                <a:ln>
                  <a:noFill/>
                </a:ln>
                <a:solidFill>
                  <a:prstClr val="white"/>
                </a:solidFill>
                <a:effectLst/>
                <a:uLnTx/>
                <a:uFillTx/>
                <a:latin typeface="Segoe UI Light"/>
                <a:ea typeface="+mn-ea"/>
                <a:cs typeface="+mn-cs"/>
              </a:endParaRPr>
            </a:p>
          </p:txBody>
        </p:sp>
        <p:sp>
          <p:nvSpPr>
            <p:cNvPr id="70" name="Freeform 13"/>
            <p:cNvSpPr>
              <a:spLocks noChangeAspect="1" noEditPoints="1"/>
            </p:cNvSpPr>
            <p:nvPr/>
          </p:nvSpPr>
          <p:spPr bwMode="black">
            <a:xfrm>
              <a:off x="7804523" y="5041746"/>
              <a:ext cx="495218" cy="495837"/>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Light"/>
                <a:ea typeface="+mn-ea"/>
                <a:cs typeface="+mn-cs"/>
              </a:endParaRPr>
            </a:p>
          </p:txBody>
        </p:sp>
      </p:grpSp>
      <p:cxnSp>
        <p:nvCxnSpPr>
          <p:cNvPr id="75" name="Straight Connector 74"/>
          <p:cNvCxnSpPr/>
          <p:nvPr/>
        </p:nvCxnSpPr>
        <p:spPr>
          <a:xfrm>
            <a:off x="1911927" y="3775765"/>
            <a:ext cx="91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2833254" y="2919514"/>
            <a:ext cx="0" cy="1828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5109974" y="2785762"/>
            <a:ext cx="457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5109974" y="4748115"/>
            <a:ext cx="457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8052170" y="2785762"/>
            <a:ext cx="457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8052170" y="4748115"/>
            <a:ext cx="45720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96" name="Group 95"/>
          <p:cNvGrpSpPr/>
          <p:nvPr/>
        </p:nvGrpSpPr>
        <p:grpSpPr>
          <a:xfrm>
            <a:off x="8828323" y="2218140"/>
            <a:ext cx="2832100" cy="1135244"/>
            <a:chOff x="8777972" y="2322045"/>
            <a:chExt cx="2832100" cy="1135244"/>
          </a:xfrm>
        </p:grpSpPr>
        <p:grpSp>
          <p:nvGrpSpPr>
            <p:cNvPr id="38" name="Group 37"/>
            <p:cNvGrpSpPr/>
            <p:nvPr/>
          </p:nvGrpSpPr>
          <p:grpSpPr>
            <a:xfrm>
              <a:off x="9457020" y="2322045"/>
              <a:ext cx="1474005" cy="481199"/>
              <a:chOff x="1358317" y="2506210"/>
              <a:chExt cx="5601970" cy="1828800"/>
            </a:xfrm>
          </p:grpSpPr>
          <p:pic>
            <p:nvPicPr>
              <p:cNvPr id="39" name="Picture 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8317" y="2734810"/>
                <a:ext cx="2212258" cy="1371600"/>
              </a:xfrm>
              <a:prstGeom prst="rect">
                <a:avLst/>
              </a:prstGeom>
            </p:spPr>
          </p:pic>
          <p:pic>
            <p:nvPicPr>
              <p:cNvPr id="40"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6048" y="2506210"/>
                <a:ext cx="1824239" cy="1828800"/>
              </a:xfrm>
              <a:prstGeom prst="rect">
                <a:avLst/>
              </a:prstGeom>
            </p:spPr>
          </p:pic>
        </p:grpSp>
        <p:sp>
          <p:nvSpPr>
            <p:cNvPr id="87" name="TextBox 86"/>
            <p:cNvSpPr txBox="1"/>
            <p:nvPr/>
          </p:nvSpPr>
          <p:spPr>
            <a:xfrm>
              <a:off x="8777972" y="2872514"/>
              <a:ext cx="28321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Light"/>
                  <a:ea typeface="+mn-ea"/>
                  <a:cs typeface="+mn-cs"/>
                </a:rPr>
                <a:t>$150/month </a:t>
              </a:r>
              <a:r>
                <a:rPr kumimoji="0" lang="en-US" sz="1600" b="0" i="0" u="none" strike="noStrike" kern="1200" cap="none" spc="0" normalizeH="0" baseline="0" noProof="0" dirty="0" smtClean="0">
                  <a:ln>
                    <a:noFill/>
                  </a:ln>
                  <a:solidFill>
                    <a:prstClr val="white"/>
                  </a:solidFill>
                  <a:effectLst/>
                  <a:uLnTx/>
                  <a:uFillTx/>
                  <a:latin typeface="Segoe UI Light"/>
                  <a:ea typeface="+mn-ea"/>
                  <a:cs typeface="+mn-cs"/>
                </a:rPr>
                <a:t>in Azure Credits</a:t>
              </a:r>
              <a:endParaRPr kumimoji="0" lang="en-US" sz="1600" b="0" i="0" u="none" strike="noStrike" kern="1200" cap="none" spc="0" normalizeH="0" baseline="0" noProof="0" dirty="0">
                <a:ln>
                  <a:noFill/>
                </a:ln>
                <a:solidFill>
                  <a:prstClr val="white"/>
                </a:soli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white"/>
                  </a:solidFill>
                  <a:effectLst/>
                  <a:uLnTx/>
                  <a:uFillTx/>
                  <a:latin typeface="Segoe UI Light"/>
                  <a:ea typeface="+mn-ea"/>
                  <a:cs typeface="+mn-cs"/>
                </a:rPr>
                <a:t>Free Microsoft Software etc.</a:t>
              </a:r>
            </a:p>
          </p:txBody>
        </p:sp>
      </p:grpSp>
      <p:grpSp>
        <p:nvGrpSpPr>
          <p:cNvPr id="97" name="Group 96"/>
          <p:cNvGrpSpPr/>
          <p:nvPr/>
        </p:nvGrpSpPr>
        <p:grpSpPr>
          <a:xfrm>
            <a:off x="8828323" y="4180493"/>
            <a:ext cx="2832100" cy="1135244"/>
            <a:chOff x="8878674" y="3993384"/>
            <a:chExt cx="2832100" cy="1135244"/>
          </a:xfrm>
        </p:grpSpPr>
        <p:grpSp>
          <p:nvGrpSpPr>
            <p:cNvPr id="91" name="Group 90"/>
            <p:cNvGrpSpPr/>
            <p:nvPr/>
          </p:nvGrpSpPr>
          <p:grpSpPr>
            <a:xfrm>
              <a:off x="9557722" y="3993384"/>
              <a:ext cx="1474005" cy="481199"/>
              <a:chOff x="1358316" y="2506210"/>
              <a:chExt cx="5601971" cy="1828800"/>
            </a:xfrm>
          </p:grpSpPr>
          <p:pic>
            <p:nvPicPr>
              <p:cNvPr id="93" name="Picture 9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8316" y="2734810"/>
                <a:ext cx="2212258" cy="1371599"/>
              </a:xfrm>
              <a:prstGeom prst="rect">
                <a:avLst/>
              </a:prstGeom>
            </p:spPr>
          </p:pic>
          <p:pic>
            <p:nvPicPr>
              <p:cNvPr id="94" name="Picture 9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36046" y="2506210"/>
                <a:ext cx="1824241" cy="1828800"/>
              </a:xfrm>
              <a:prstGeom prst="rect">
                <a:avLst/>
              </a:prstGeom>
            </p:spPr>
          </p:pic>
        </p:grpSp>
        <p:sp>
          <p:nvSpPr>
            <p:cNvPr id="92" name="TextBox 91"/>
            <p:cNvSpPr txBox="1"/>
            <p:nvPr/>
          </p:nvSpPr>
          <p:spPr>
            <a:xfrm>
              <a:off x="8878674" y="4543853"/>
              <a:ext cx="28321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Light"/>
                  <a:ea typeface="+mn-ea"/>
                  <a:cs typeface="+mn-cs"/>
                </a:rPr>
                <a:t>$150/month </a:t>
              </a:r>
              <a:r>
                <a:rPr kumimoji="0" lang="en-US" sz="1600" b="0" i="0" u="none" strike="noStrike" kern="1200" cap="none" spc="0" normalizeH="0" baseline="0" noProof="0" dirty="0" smtClean="0">
                  <a:ln>
                    <a:noFill/>
                  </a:ln>
                  <a:solidFill>
                    <a:prstClr val="white"/>
                  </a:solidFill>
                  <a:effectLst/>
                  <a:uLnTx/>
                  <a:uFillTx/>
                  <a:latin typeface="Segoe UI Light"/>
                  <a:ea typeface="+mn-ea"/>
                  <a:cs typeface="+mn-cs"/>
                </a:rPr>
                <a:t>in Azure Credits</a:t>
              </a:r>
              <a:endParaRPr kumimoji="0" lang="en-US" sz="1600" b="0" i="0" u="none" strike="noStrike" kern="1200" cap="none" spc="0" normalizeH="0" baseline="0" noProof="0" dirty="0">
                <a:ln>
                  <a:noFill/>
                </a:ln>
                <a:solidFill>
                  <a:prstClr val="white"/>
                </a:soli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smtClean="0">
                  <a:ln>
                    <a:noFill/>
                  </a:ln>
                  <a:solidFill>
                    <a:prstClr val="white"/>
                  </a:solidFill>
                  <a:effectLst/>
                  <a:uLnTx/>
                  <a:uFillTx/>
                  <a:latin typeface="Segoe UI Light"/>
                  <a:ea typeface="+mn-ea"/>
                  <a:cs typeface="+mn-cs"/>
                </a:rPr>
                <a:t>Free Microsoft Software etc.</a:t>
              </a:r>
            </a:p>
          </p:txBody>
        </p:sp>
      </p:grpSp>
    </p:spTree>
    <p:extLst>
      <p:ext uri="{BB962C8B-B14F-4D97-AF65-F5344CB8AC3E}">
        <p14:creationId xmlns:p14="http://schemas.microsoft.com/office/powerpoint/2010/main" val="30926043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886108" y="4681140"/>
            <a:ext cx="10419785" cy="1256040"/>
            <a:chOff x="704438" y="2991238"/>
            <a:chExt cx="10419785" cy="1256040"/>
          </a:xfrm>
        </p:grpSpPr>
        <p:grpSp>
          <p:nvGrpSpPr>
            <p:cNvPr id="32" name="Group 31"/>
            <p:cNvGrpSpPr/>
            <p:nvPr/>
          </p:nvGrpSpPr>
          <p:grpSpPr>
            <a:xfrm>
              <a:off x="5692095" y="3005203"/>
              <a:ext cx="907621" cy="974159"/>
              <a:chOff x="5692095" y="3005203"/>
              <a:chExt cx="907621" cy="974159"/>
            </a:xfrm>
          </p:grpSpPr>
          <p:pic>
            <p:nvPicPr>
              <p:cNvPr id="7" name="Picture 6"/>
              <p:cNvPicPr>
                <a:picLocks noChangeAspect="1"/>
              </p:cNvPicPr>
              <p:nvPr/>
            </p:nvPicPr>
            <p:blipFill>
              <a:blip r:embed="rId3">
                <a:biLevel thresh="25000"/>
              </a:blip>
              <a:stretch>
                <a:fillRect/>
              </a:stretch>
            </p:blipFill>
            <p:spPr>
              <a:xfrm>
                <a:off x="5857719" y="3005203"/>
                <a:ext cx="576373" cy="572607"/>
              </a:xfrm>
              <a:prstGeom prst="rect">
                <a:avLst/>
              </a:prstGeom>
            </p:spPr>
          </p:pic>
          <p:sp>
            <p:nvSpPr>
              <p:cNvPr id="12" name="TextBox 11"/>
              <p:cNvSpPr txBox="1"/>
              <p:nvPr/>
            </p:nvSpPr>
            <p:spPr>
              <a:xfrm>
                <a:off x="5692095" y="3610030"/>
                <a:ext cx="907621" cy="369332"/>
              </a:xfrm>
              <a:prstGeom prst="rect">
                <a:avLst/>
              </a:prstGeom>
              <a:noFill/>
            </p:spPr>
            <p:txBody>
              <a:bodyPr wrap="none" rtlCol="0">
                <a:spAutoFit/>
              </a:bodyPr>
              <a:lstStyle/>
              <a:p>
                <a:r>
                  <a:rPr lang="en-US" dirty="0" err="1">
                    <a:solidFill>
                      <a:prstClr val="white"/>
                    </a:solidFill>
                  </a:rPr>
                  <a:t>GitHub</a:t>
                </a:r>
                <a:endParaRPr lang="en-US" dirty="0">
                  <a:solidFill>
                    <a:prstClr val="white"/>
                  </a:solidFill>
                </a:endParaRPr>
              </a:p>
            </p:txBody>
          </p:sp>
        </p:grpSp>
        <p:grpSp>
          <p:nvGrpSpPr>
            <p:cNvPr id="29" name="Group 28"/>
            <p:cNvGrpSpPr/>
            <p:nvPr/>
          </p:nvGrpSpPr>
          <p:grpSpPr>
            <a:xfrm>
              <a:off x="704438" y="3033136"/>
              <a:ext cx="1498102" cy="1214142"/>
              <a:chOff x="704438" y="3033136"/>
              <a:chExt cx="1498102" cy="1214142"/>
            </a:xfrm>
          </p:grpSpPr>
          <p:pic>
            <p:nvPicPr>
              <p:cNvPr id="5" name="Picture 4"/>
              <p:cNvPicPr>
                <a:picLocks noChangeAspect="1"/>
              </p:cNvPicPr>
              <p:nvPr/>
            </p:nvPicPr>
            <p:blipFill>
              <a:blip r:embed="rId4">
                <a:biLevel thresh="25000"/>
              </a:blip>
              <a:stretch>
                <a:fillRect/>
              </a:stretch>
            </p:blipFill>
            <p:spPr>
              <a:xfrm>
                <a:off x="1193419" y="3033136"/>
                <a:ext cx="520141" cy="516741"/>
              </a:xfrm>
              <a:prstGeom prst="rect">
                <a:avLst/>
              </a:prstGeom>
            </p:spPr>
          </p:pic>
          <p:sp>
            <p:nvSpPr>
              <p:cNvPr id="2" name="TextBox 1"/>
              <p:cNvSpPr txBox="1"/>
              <p:nvPr/>
            </p:nvSpPr>
            <p:spPr>
              <a:xfrm>
                <a:off x="704438" y="3600947"/>
                <a:ext cx="1498102" cy="646331"/>
              </a:xfrm>
              <a:prstGeom prst="rect">
                <a:avLst/>
              </a:prstGeom>
              <a:noFill/>
            </p:spPr>
            <p:txBody>
              <a:bodyPr wrap="none" rtlCol="0">
                <a:spAutoFit/>
              </a:bodyPr>
              <a:lstStyle/>
              <a:p>
                <a:r>
                  <a:rPr lang="en-US" dirty="0">
                    <a:solidFill>
                      <a:prstClr val="white"/>
                    </a:solidFill>
                  </a:rPr>
                  <a:t>Visual Studio</a:t>
                </a:r>
              </a:p>
              <a:p>
                <a:pPr algn="ctr"/>
                <a:r>
                  <a:rPr lang="en-US" dirty="0">
                    <a:solidFill>
                      <a:prstClr val="white"/>
                    </a:solidFill>
                  </a:rPr>
                  <a:t>Online</a:t>
                </a:r>
              </a:p>
            </p:txBody>
          </p:sp>
        </p:grpSp>
        <p:grpSp>
          <p:nvGrpSpPr>
            <p:cNvPr id="31" name="Group 30"/>
            <p:cNvGrpSpPr/>
            <p:nvPr/>
          </p:nvGrpSpPr>
          <p:grpSpPr>
            <a:xfrm>
              <a:off x="4494470" y="2991238"/>
              <a:ext cx="604489" cy="985161"/>
              <a:chOff x="4494470" y="2991238"/>
              <a:chExt cx="604489" cy="985161"/>
            </a:xfrm>
          </p:grpSpPr>
          <p:pic>
            <p:nvPicPr>
              <p:cNvPr id="6" name="Picture 5"/>
              <p:cNvPicPr>
                <a:picLocks noChangeAspect="1"/>
              </p:cNvPicPr>
              <p:nvPr/>
            </p:nvPicPr>
            <p:blipFill>
              <a:blip r:embed="rId5">
                <a:biLevel thresh="25000"/>
              </a:blip>
              <a:stretch>
                <a:fillRect/>
              </a:stretch>
            </p:blipFill>
            <p:spPr>
              <a:xfrm>
                <a:off x="4494470" y="2991238"/>
                <a:ext cx="604489" cy="600537"/>
              </a:xfrm>
              <a:prstGeom prst="rect">
                <a:avLst/>
              </a:prstGeom>
            </p:spPr>
          </p:pic>
          <p:sp>
            <p:nvSpPr>
              <p:cNvPr id="3" name="TextBox 2"/>
              <p:cNvSpPr txBox="1"/>
              <p:nvPr/>
            </p:nvSpPr>
            <p:spPr>
              <a:xfrm>
                <a:off x="4557706" y="3607067"/>
                <a:ext cx="478016" cy="369332"/>
              </a:xfrm>
              <a:prstGeom prst="rect">
                <a:avLst/>
              </a:prstGeom>
              <a:noFill/>
            </p:spPr>
            <p:txBody>
              <a:bodyPr wrap="none" rtlCol="0">
                <a:spAutoFit/>
              </a:bodyPr>
              <a:lstStyle/>
              <a:p>
                <a:r>
                  <a:rPr lang="en-US" dirty="0" err="1">
                    <a:solidFill>
                      <a:prstClr val="white"/>
                    </a:solidFill>
                  </a:rPr>
                  <a:t>Git</a:t>
                </a:r>
                <a:endParaRPr lang="en-US" dirty="0">
                  <a:solidFill>
                    <a:prstClr val="white"/>
                  </a:solidFill>
                </a:endParaRPr>
              </a:p>
            </p:txBody>
          </p:sp>
        </p:grpSp>
        <p:grpSp>
          <p:nvGrpSpPr>
            <p:cNvPr id="33" name="Group 32"/>
            <p:cNvGrpSpPr/>
            <p:nvPr/>
          </p:nvGrpSpPr>
          <p:grpSpPr>
            <a:xfrm>
              <a:off x="7192859" y="3019169"/>
              <a:ext cx="1132233" cy="960193"/>
              <a:chOff x="7192859" y="3019169"/>
              <a:chExt cx="1132233" cy="960193"/>
            </a:xfrm>
          </p:grpSpPr>
          <p:pic>
            <p:nvPicPr>
              <p:cNvPr id="9" name="Picture 8"/>
              <p:cNvPicPr>
                <a:picLocks noChangeAspect="1"/>
              </p:cNvPicPr>
              <p:nvPr/>
            </p:nvPicPr>
            <p:blipFill>
              <a:blip r:embed="rId6">
                <a:biLevel thresh="25000"/>
              </a:blip>
              <a:stretch>
                <a:fillRect/>
              </a:stretch>
            </p:blipFill>
            <p:spPr>
              <a:xfrm>
                <a:off x="7519991" y="3019169"/>
                <a:ext cx="477968" cy="544674"/>
              </a:xfrm>
              <a:prstGeom prst="rect">
                <a:avLst/>
              </a:prstGeom>
            </p:spPr>
          </p:pic>
          <p:sp>
            <p:nvSpPr>
              <p:cNvPr id="13" name="TextBox 12"/>
              <p:cNvSpPr txBox="1"/>
              <p:nvPr/>
            </p:nvSpPr>
            <p:spPr>
              <a:xfrm>
                <a:off x="7192859" y="3610030"/>
                <a:ext cx="1132233" cy="369332"/>
              </a:xfrm>
              <a:prstGeom prst="rect">
                <a:avLst/>
              </a:prstGeom>
              <a:noFill/>
            </p:spPr>
            <p:txBody>
              <a:bodyPr wrap="none" rtlCol="0">
                <a:spAutoFit/>
              </a:bodyPr>
              <a:lstStyle/>
              <a:p>
                <a:r>
                  <a:rPr lang="en-US" dirty="0" err="1">
                    <a:solidFill>
                      <a:prstClr val="white"/>
                    </a:solidFill>
                  </a:rPr>
                  <a:t>BitBucket</a:t>
                </a:r>
                <a:endParaRPr lang="en-US" dirty="0">
                  <a:solidFill>
                    <a:prstClr val="white"/>
                  </a:solidFill>
                </a:endParaRPr>
              </a:p>
            </p:txBody>
          </p:sp>
        </p:grpSp>
        <p:grpSp>
          <p:nvGrpSpPr>
            <p:cNvPr id="30" name="Group 29"/>
            <p:cNvGrpSpPr/>
            <p:nvPr/>
          </p:nvGrpSpPr>
          <p:grpSpPr>
            <a:xfrm>
              <a:off x="2798555" y="3075034"/>
              <a:ext cx="1130438" cy="894732"/>
              <a:chOff x="2798555" y="3075034"/>
              <a:chExt cx="1130438" cy="894732"/>
            </a:xfrm>
          </p:grpSpPr>
          <p:pic>
            <p:nvPicPr>
              <p:cNvPr id="10" name="Picture 9"/>
              <p:cNvPicPr>
                <a:picLocks noChangeAspect="1"/>
              </p:cNvPicPr>
              <p:nvPr/>
            </p:nvPicPr>
            <p:blipFill>
              <a:blip r:embed="rId7">
                <a:biLevel thresh="25000"/>
              </a:blip>
              <a:stretch>
                <a:fillRect/>
              </a:stretch>
            </p:blipFill>
            <p:spPr>
              <a:xfrm>
                <a:off x="3082617" y="3075034"/>
                <a:ext cx="562315" cy="432945"/>
              </a:xfrm>
              <a:prstGeom prst="rect">
                <a:avLst/>
              </a:prstGeom>
            </p:spPr>
          </p:pic>
          <p:sp>
            <p:nvSpPr>
              <p:cNvPr id="14" name="TextBox 13"/>
              <p:cNvSpPr txBox="1"/>
              <p:nvPr/>
            </p:nvSpPr>
            <p:spPr>
              <a:xfrm>
                <a:off x="2798555" y="3600434"/>
                <a:ext cx="1130438" cy="369332"/>
              </a:xfrm>
              <a:prstGeom prst="rect">
                <a:avLst/>
              </a:prstGeom>
              <a:noFill/>
            </p:spPr>
            <p:txBody>
              <a:bodyPr wrap="none" rtlCol="0">
                <a:spAutoFit/>
              </a:bodyPr>
              <a:lstStyle/>
              <a:p>
                <a:r>
                  <a:rPr lang="en-US" dirty="0" err="1">
                    <a:solidFill>
                      <a:prstClr val="white"/>
                    </a:solidFill>
                  </a:rPr>
                  <a:t>CodePlex</a:t>
                </a:r>
                <a:endParaRPr lang="en-US" dirty="0">
                  <a:solidFill>
                    <a:prstClr val="white"/>
                  </a:solidFill>
                </a:endParaRPr>
              </a:p>
            </p:txBody>
          </p:sp>
        </p:grpSp>
        <p:grpSp>
          <p:nvGrpSpPr>
            <p:cNvPr id="34" name="Group 33"/>
            <p:cNvGrpSpPr/>
            <p:nvPr/>
          </p:nvGrpSpPr>
          <p:grpSpPr>
            <a:xfrm>
              <a:off x="8918233" y="3012187"/>
              <a:ext cx="1065292" cy="971439"/>
              <a:chOff x="8918233" y="3012187"/>
              <a:chExt cx="1065292" cy="971439"/>
            </a:xfrm>
          </p:grpSpPr>
          <p:pic>
            <p:nvPicPr>
              <p:cNvPr id="8" name="Picture 7"/>
              <p:cNvPicPr>
                <a:picLocks noChangeAspect="1"/>
              </p:cNvPicPr>
              <p:nvPr/>
            </p:nvPicPr>
            <p:blipFill>
              <a:blip r:embed="rId8">
                <a:biLevel thresh="25000"/>
              </a:blip>
              <a:stretch>
                <a:fillRect/>
              </a:stretch>
            </p:blipFill>
            <p:spPr>
              <a:xfrm>
                <a:off x="9148635" y="3012187"/>
                <a:ext cx="604489" cy="558639"/>
              </a:xfrm>
              <a:prstGeom prst="rect">
                <a:avLst/>
              </a:prstGeom>
            </p:spPr>
          </p:pic>
          <p:sp>
            <p:nvSpPr>
              <p:cNvPr id="16" name="Rectangle 15"/>
              <p:cNvSpPr/>
              <p:nvPr/>
            </p:nvSpPr>
            <p:spPr>
              <a:xfrm>
                <a:off x="8918233" y="3614294"/>
                <a:ext cx="1065292" cy="369332"/>
              </a:xfrm>
              <a:prstGeom prst="rect">
                <a:avLst/>
              </a:prstGeom>
            </p:spPr>
            <p:txBody>
              <a:bodyPr wrap="none">
                <a:spAutoFit/>
              </a:bodyPr>
              <a:lstStyle/>
              <a:p>
                <a:r>
                  <a:rPr lang="en-US" dirty="0" err="1">
                    <a:solidFill>
                      <a:prstClr val="white"/>
                    </a:solidFill>
                  </a:rPr>
                  <a:t>DropBox</a:t>
                </a:r>
                <a:endParaRPr lang="en-US" dirty="0">
                  <a:solidFill>
                    <a:prstClr val="white"/>
                  </a:solidFill>
                </a:endParaRPr>
              </a:p>
            </p:txBody>
          </p:sp>
        </p:grpSp>
        <p:grpSp>
          <p:nvGrpSpPr>
            <p:cNvPr id="35" name="Group 34"/>
            <p:cNvGrpSpPr/>
            <p:nvPr/>
          </p:nvGrpSpPr>
          <p:grpSpPr>
            <a:xfrm>
              <a:off x="10575675" y="3010480"/>
              <a:ext cx="548548" cy="965919"/>
              <a:chOff x="10575675" y="3010480"/>
              <a:chExt cx="548548" cy="965919"/>
            </a:xfrm>
          </p:grpSpPr>
          <p:pic>
            <p:nvPicPr>
              <p:cNvPr id="26" name="Picture 25"/>
              <p:cNvPicPr>
                <a:picLocks noChangeAspect="1"/>
              </p:cNvPicPr>
              <p:nvPr/>
            </p:nvPicPr>
            <p:blipFill>
              <a:blip r:embed="rId9">
                <a:biLevel thresh="25000"/>
                <a:extLst>
                  <a:ext uri="{28A0092B-C50C-407E-A947-70E740481C1C}">
                    <a14:useLocalDpi xmlns:a14="http://schemas.microsoft.com/office/drawing/2010/main" val="0"/>
                  </a:ext>
                </a:extLst>
              </a:blip>
              <a:stretch>
                <a:fillRect/>
              </a:stretch>
            </p:blipFill>
            <p:spPr>
              <a:xfrm>
                <a:off x="10626081" y="3010480"/>
                <a:ext cx="447737" cy="562053"/>
              </a:xfrm>
              <a:prstGeom prst="rect">
                <a:avLst/>
              </a:prstGeom>
            </p:spPr>
          </p:pic>
          <p:sp>
            <p:nvSpPr>
              <p:cNvPr id="27" name="TextBox 26"/>
              <p:cNvSpPr txBox="1"/>
              <p:nvPr/>
            </p:nvSpPr>
            <p:spPr>
              <a:xfrm>
                <a:off x="10575675" y="3607067"/>
                <a:ext cx="548548" cy="369332"/>
              </a:xfrm>
              <a:prstGeom prst="rect">
                <a:avLst/>
              </a:prstGeom>
              <a:noFill/>
            </p:spPr>
            <p:txBody>
              <a:bodyPr wrap="none" rtlCol="0">
                <a:spAutoFit/>
              </a:bodyPr>
              <a:lstStyle/>
              <a:p>
                <a:r>
                  <a:rPr lang="en-US" dirty="0">
                    <a:solidFill>
                      <a:prstClr val="white"/>
                    </a:solidFill>
                  </a:rPr>
                  <a:t>FTP</a:t>
                </a:r>
              </a:p>
            </p:txBody>
          </p:sp>
        </p:grpSp>
      </p:grpSp>
      <p:sp>
        <p:nvSpPr>
          <p:cNvPr id="37" name="TextBox 36"/>
          <p:cNvSpPr txBox="1"/>
          <p:nvPr/>
        </p:nvSpPr>
        <p:spPr>
          <a:xfrm>
            <a:off x="125129" y="2465545"/>
            <a:ext cx="12066871" cy="769441"/>
          </a:xfrm>
          <a:prstGeom prst="rect">
            <a:avLst/>
          </a:prstGeom>
          <a:noFill/>
        </p:spPr>
        <p:txBody>
          <a:bodyPr wrap="square" rtlCol="0">
            <a:spAutoFit/>
          </a:bodyPr>
          <a:lstStyle/>
          <a:p>
            <a:pPr algn="ctr"/>
            <a:r>
              <a:rPr lang="en-US" sz="4400" b="1" dirty="0">
                <a:solidFill>
                  <a:prstClr val="white"/>
                </a:solidFill>
              </a:rPr>
              <a:t>Choose your own </a:t>
            </a:r>
            <a:r>
              <a:rPr lang="en-US" sz="4400" b="1" dirty="0" smtClean="0">
                <a:solidFill>
                  <a:prstClr val="white"/>
                </a:solidFill>
              </a:rPr>
              <a:t>(deployment) Adventure</a:t>
            </a:r>
            <a:r>
              <a:rPr lang="en-US" sz="4400" b="1" dirty="0">
                <a:solidFill>
                  <a:prstClr val="white"/>
                </a:solidFill>
              </a:rPr>
              <a:t>!</a:t>
            </a:r>
          </a:p>
        </p:txBody>
      </p:sp>
    </p:spTree>
    <p:extLst>
      <p:ext uri="{BB962C8B-B14F-4D97-AF65-F5344CB8AC3E}">
        <p14:creationId xmlns:p14="http://schemas.microsoft.com/office/powerpoint/2010/main" val="22109863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chemeClr val="bg1"/>
                </a:solidFill>
                <a:latin typeface="Segoe Pro Display Semibold" panose="020B0702040504020203" pitchFamily="34" charset="0"/>
              </a:rPr>
              <a:t>Maximize </a:t>
            </a:r>
            <a:r>
              <a:rPr lang="en-US" b="1" dirty="0" smtClean="0">
                <a:solidFill>
                  <a:schemeClr val="bg1"/>
                </a:solidFill>
                <a:latin typeface="+mn-lt"/>
              </a:rPr>
              <a:t>your benefits</a:t>
            </a:r>
            <a:endParaRPr lang="en-US" b="1" dirty="0">
              <a:solidFill>
                <a:schemeClr val="bg1"/>
              </a:solidFill>
              <a:latin typeface="+mn-lt"/>
            </a:endParaRPr>
          </a:p>
        </p:txBody>
      </p:sp>
      <p:sp>
        <p:nvSpPr>
          <p:cNvPr id="3" name="Content Placeholder 2"/>
          <p:cNvSpPr>
            <a:spLocks noGrp="1"/>
          </p:cNvSpPr>
          <p:nvPr>
            <p:ph idx="1"/>
          </p:nvPr>
        </p:nvSpPr>
        <p:spPr>
          <a:xfrm>
            <a:off x="838199" y="1825625"/>
            <a:ext cx="11118273" cy="4351338"/>
          </a:xfrm>
        </p:spPr>
        <p:txBody>
          <a:bodyPr>
            <a:normAutofit/>
          </a:bodyPr>
          <a:lstStyle/>
          <a:p>
            <a:pPr marL="0" indent="0">
              <a:lnSpc>
                <a:spcPct val="160000"/>
              </a:lnSpc>
              <a:buNone/>
            </a:pPr>
            <a:r>
              <a:rPr lang="en-US" dirty="0" smtClean="0">
                <a:solidFill>
                  <a:schemeClr val="bg1"/>
                </a:solidFill>
                <a:cs typeface="Segoe UI Semibold" panose="020B0702040204020203" pitchFamily="34" charset="0"/>
              </a:rPr>
              <a:t>Use one Azure subscription for </a:t>
            </a:r>
            <a:r>
              <a:rPr lang="en-US" dirty="0" err="1" smtClean="0">
                <a:solidFill>
                  <a:schemeClr val="bg1"/>
                </a:solidFill>
                <a:cs typeface="Segoe UI Semibold" panose="020B0702040204020203" pitchFamily="34" charset="0"/>
              </a:rPr>
              <a:t>dev</a:t>
            </a:r>
            <a:endParaRPr lang="en-US" dirty="0" smtClean="0">
              <a:solidFill>
                <a:schemeClr val="bg1"/>
              </a:solidFill>
              <a:cs typeface="Segoe UI Semibold" panose="020B0702040204020203" pitchFamily="34" charset="0"/>
            </a:endParaRPr>
          </a:p>
          <a:p>
            <a:pPr marL="0" indent="0">
              <a:lnSpc>
                <a:spcPct val="160000"/>
              </a:lnSpc>
              <a:buNone/>
            </a:pPr>
            <a:r>
              <a:rPr lang="en-US" dirty="0" smtClean="0">
                <a:solidFill>
                  <a:schemeClr val="bg1"/>
                </a:solidFill>
                <a:cs typeface="Segoe UI Semibold" panose="020B0702040204020203" pitchFamily="34" charset="0"/>
              </a:rPr>
              <a:t>Use another Azure subscription for production</a:t>
            </a:r>
          </a:p>
          <a:p>
            <a:pPr marL="0" indent="0">
              <a:lnSpc>
                <a:spcPct val="160000"/>
              </a:lnSpc>
              <a:buNone/>
            </a:pPr>
            <a:r>
              <a:rPr lang="en-US" dirty="0" smtClean="0">
                <a:solidFill>
                  <a:schemeClr val="bg1"/>
                </a:solidFill>
                <a:cs typeface="Segoe UI Semibold" panose="020B0702040204020203" pitchFamily="34" charset="0"/>
              </a:rPr>
              <a:t>Use another Azure subscription for betas, previews and custom demos</a:t>
            </a:r>
          </a:p>
          <a:p>
            <a:pPr marL="0" indent="0">
              <a:lnSpc>
                <a:spcPct val="160000"/>
              </a:lnSpc>
              <a:buNone/>
            </a:pPr>
            <a:r>
              <a:rPr lang="en-US" dirty="0" smtClean="0">
                <a:solidFill>
                  <a:schemeClr val="bg1"/>
                </a:solidFill>
                <a:cs typeface="Segoe UI Semibold" panose="020B0702040204020203" pitchFamily="34" charset="0"/>
              </a:rPr>
              <a:t>If 4 isn’t enough you can always request more by emailing bizspark@microsoft.com</a:t>
            </a:r>
            <a:endParaRPr lang="en-US" dirty="0">
              <a:solidFill>
                <a:schemeClr val="bg1"/>
              </a:solidFill>
              <a:cs typeface="Segoe UI Semibold" panose="020B0702040204020203" pitchFamily="34" charset="0"/>
            </a:endParaRPr>
          </a:p>
        </p:txBody>
      </p:sp>
    </p:spTree>
    <p:extLst>
      <p:ext uri="{BB962C8B-B14F-4D97-AF65-F5344CB8AC3E}">
        <p14:creationId xmlns:p14="http://schemas.microsoft.com/office/powerpoint/2010/main" val="1972693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sp>
        <p:nvSpPr>
          <p:cNvPr id="88" name="Rectangle 87"/>
          <p:cNvSpPr/>
          <p:nvPr/>
        </p:nvSpPr>
        <p:spPr>
          <a:xfrm>
            <a:off x="9428525" y="4315891"/>
            <a:ext cx="1847273" cy="1847273"/>
          </a:xfrm>
          <a:prstGeom prst="rect">
            <a:avLst/>
          </a:prstGeom>
          <a:solidFill>
            <a:srgbClr val="FFFC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sp>
        <p:nvSpPr>
          <p:cNvPr id="5" name="Title 4"/>
          <p:cNvSpPr>
            <a:spLocks noGrp="1"/>
          </p:cNvSpPr>
          <p:nvPr>
            <p:ph type="title"/>
          </p:nvPr>
        </p:nvSpPr>
        <p:spPr/>
        <p:txBody>
          <a:bodyPr>
            <a:normAutofit fontScale="90000"/>
          </a:bodyPr>
          <a:lstStyle/>
          <a:p>
            <a:pPr algn="ctr"/>
            <a:r>
              <a:rPr lang="en-US" dirty="0">
                <a:solidFill>
                  <a:schemeClr val="bg1"/>
                </a:solidFill>
              </a:rPr>
              <a:t>Join </a:t>
            </a:r>
            <a:r>
              <a:rPr lang="en-US" dirty="0" smtClean="0">
                <a:solidFill>
                  <a:schemeClr val="bg1"/>
                </a:solidFill>
              </a:rPr>
              <a:t>the over 2,800       </a:t>
            </a:r>
            <a:r>
              <a:rPr lang="en-US" dirty="0">
                <a:solidFill>
                  <a:schemeClr val="bg1"/>
                </a:solidFill>
              </a:rPr>
              <a:t>tech startups </a:t>
            </a:r>
            <a:r>
              <a:rPr lang="en-US" dirty="0" smtClean="0">
                <a:solidFill>
                  <a:schemeClr val="bg1"/>
                </a:solidFill>
              </a:rPr>
              <a:t>benefiting from BizSpark &amp; Microsoft Azure today</a:t>
            </a:r>
            <a:endParaRPr lang="en-US" dirty="0">
              <a:solidFill>
                <a:schemeClr val="bg1"/>
              </a:solidFill>
              <a:latin typeface="Segoe UI Semibold" panose="020B0702040204020203" pitchFamily="34" charset="0"/>
              <a:cs typeface="Segoe UI Semibold" panose="020B0702040204020203" pitchFamily="34" charset="0"/>
            </a:endParaRPr>
          </a:p>
        </p:txBody>
      </p:sp>
      <p:grpSp>
        <p:nvGrpSpPr>
          <p:cNvPr id="85" name="Group 84"/>
          <p:cNvGrpSpPr/>
          <p:nvPr/>
        </p:nvGrpSpPr>
        <p:grpSpPr>
          <a:xfrm>
            <a:off x="890965" y="2108976"/>
            <a:ext cx="10384833" cy="4054282"/>
            <a:chOff x="828101" y="1780561"/>
            <a:chExt cx="10384833" cy="4054282"/>
          </a:xfrm>
        </p:grpSpPr>
        <p:grpSp>
          <p:nvGrpSpPr>
            <p:cNvPr id="63" name="Group 62"/>
            <p:cNvGrpSpPr/>
            <p:nvPr/>
          </p:nvGrpSpPr>
          <p:grpSpPr>
            <a:xfrm>
              <a:off x="828101" y="1780561"/>
              <a:ext cx="1867469" cy="1847273"/>
              <a:chOff x="828101" y="1812375"/>
              <a:chExt cx="1867469" cy="1847273"/>
            </a:xfrm>
          </p:grpSpPr>
          <p:sp>
            <p:nvSpPr>
              <p:cNvPr id="15" name="Rectangle 14"/>
              <p:cNvSpPr/>
              <p:nvPr/>
            </p:nvSpPr>
            <p:spPr>
              <a:xfrm>
                <a:off x="838199" y="1812375"/>
                <a:ext cx="1847273" cy="1847273"/>
              </a:xfrm>
              <a:prstGeom prst="rect">
                <a:avLst/>
              </a:prstGeom>
              <a:solidFill>
                <a:srgbClr val="FFF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sng" strike="noStrike" kern="1200" cap="none" spc="0" normalizeH="0" baseline="0" noProof="0" dirty="0">
                  <a:ln>
                    <a:noFill/>
                  </a:ln>
                  <a:solidFill>
                    <a:prstClr val="white"/>
                  </a:solidFill>
                  <a:effectLst/>
                  <a:uLnTx/>
                  <a:uFillTx/>
                  <a:latin typeface="Segoe UI Light"/>
                  <a:ea typeface="+mn-ea"/>
                  <a:cs typeface="+mn-cs"/>
                </a:endParaRPr>
              </a:p>
            </p:txBody>
          </p:sp>
          <p:pic>
            <p:nvPicPr>
              <p:cNvPr id="7" name="Picture 19" descr="C:\Users\a-andhow\Documents\Startup Audience\Logos\BizSpark Members\500px.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8101" y="2226701"/>
                <a:ext cx="1867469" cy="10186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 name="Group 64"/>
            <p:cNvGrpSpPr/>
            <p:nvPr/>
          </p:nvGrpSpPr>
          <p:grpSpPr>
            <a:xfrm>
              <a:off x="5107071" y="1780561"/>
              <a:ext cx="1847273" cy="1847273"/>
              <a:chOff x="5239838" y="1771895"/>
              <a:chExt cx="1847273" cy="1847273"/>
            </a:xfrm>
          </p:grpSpPr>
          <p:sp>
            <p:nvSpPr>
              <p:cNvPr id="61" name="Rectangle 60"/>
              <p:cNvSpPr/>
              <p:nvPr/>
            </p:nvSpPr>
            <p:spPr>
              <a:xfrm>
                <a:off x="5239838" y="1771895"/>
                <a:ext cx="1847273" cy="1847273"/>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pic>
            <p:nvPicPr>
              <p:cNvPr id="8" name="Picture 16" descr="C:\Users\a-andhow\Documents\Startup Audience\Logos\BizSpark Members\Jintronix.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3540" y="2257721"/>
                <a:ext cx="1579869" cy="87562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6" name="Group 65"/>
            <p:cNvGrpSpPr/>
            <p:nvPr/>
          </p:nvGrpSpPr>
          <p:grpSpPr>
            <a:xfrm>
              <a:off x="7236458" y="1780561"/>
              <a:ext cx="1847273" cy="1847273"/>
              <a:chOff x="7864750" y="1716628"/>
              <a:chExt cx="1847273" cy="1847273"/>
            </a:xfrm>
          </p:grpSpPr>
          <p:sp>
            <p:nvSpPr>
              <p:cNvPr id="62" name="Rectangle 61"/>
              <p:cNvSpPr/>
              <p:nvPr/>
            </p:nvSpPr>
            <p:spPr>
              <a:xfrm>
                <a:off x="7864750" y="1716628"/>
                <a:ext cx="1847273" cy="1847273"/>
              </a:xfrm>
              <a:prstGeom prst="rect">
                <a:avLst/>
              </a:prstGeom>
              <a:solidFill>
                <a:srgbClr val="6DC9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pic>
            <p:nvPicPr>
              <p:cNvPr id="9" name="Picture 17" descr="C:\Users\a-andhow\Documents\Startup Audience\Logos\BizSpark Members\Nanu Interactiv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35296" y="2323488"/>
                <a:ext cx="1706180" cy="6335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4" name="Group 63"/>
            <p:cNvGrpSpPr/>
            <p:nvPr/>
          </p:nvGrpSpPr>
          <p:grpSpPr>
            <a:xfrm>
              <a:off x="2977684" y="1780561"/>
              <a:ext cx="1847273" cy="1847273"/>
              <a:chOff x="3129841" y="1748747"/>
              <a:chExt cx="1847273" cy="1847273"/>
            </a:xfrm>
          </p:grpSpPr>
          <p:sp>
            <p:nvSpPr>
              <p:cNvPr id="60" name="Rectangle 59"/>
              <p:cNvSpPr/>
              <p:nvPr/>
            </p:nvSpPr>
            <p:spPr>
              <a:xfrm>
                <a:off x="3129841" y="1748747"/>
                <a:ext cx="1847273" cy="1847273"/>
              </a:xfrm>
              <a:prstGeom prst="rect">
                <a:avLst/>
              </a:prstGeom>
              <a:solidFill>
                <a:srgbClr val="00D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pic>
            <p:nvPicPr>
              <p:cNvPr id="6" name="Picture 18" descr="C:\Users\a-andhow\Documents\Startup Audience\Logos\BizSpark Members\RatRod Studi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96942" y="2407398"/>
                <a:ext cx="1513070" cy="529970"/>
              </a:xfrm>
              <a:prstGeom prst="rect">
                <a:avLst/>
              </a:prstGeom>
              <a:noFill/>
              <a:extLst>
                <a:ext uri="{909E8E84-426E-40DD-AFC4-6F175D3DCCD1}">
                  <a14:hiddenFill xmlns:a14="http://schemas.microsoft.com/office/drawing/2010/main">
                    <a:solidFill>
                      <a:srgbClr val="FFFFFF"/>
                    </a:solidFill>
                  </a14:hiddenFill>
                </a:ext>
              </a:extLst>
            </p:spPr>
          </p:pic>
        </p:grpSp>
        <p:pic>
          <p:nvPicPr>
            <p:cNvPr id="67" name="Picture 66"/>
            <p:cNvPicPr>
              <a:picLocks noChangeAspect="1"/>
            </p:cNvPicPr>
            <p:nvPr/>
          </p:nvPicPr>
          <p:blipFill>
            <a:blip r:embed="rId7"/>
            <a:stretch>
              <a:fillRect/>
            </a:stretch>
          </p:blipFill>
          <p:spPr>
            <a:xfrm>
              <a:off x="9365846" y="1780653"/>
              <a:ext cx="1847088" cy="1847088"/>
            </a:xfrm>
            <a:prstGeom prst="rect">
              <a:avLst/>
            </a:prstGeom>
          </p:spPr>
        </p:pic>
        <p:sp>
          <p:nvSpPr>
            <p:cNvPr id="69" name="Rectangle 68"/>
            <p:cNvSpPr/>
            <p:nvPr/>
          </p:nvSpPr>
          <p:spPr>
            <a:xfrm>
              <a:off x="836795" y="3987570"/>
              <a:ext cx="1847273" cy="184727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pic>
          <p:nvPicPr>
            <p:cNvPr id="72" name="Picture 71"/>
            <p:cNvPicPr>
              <a:picLocks noChangeAspect="1"/>
            </p:cNvPicPr>
            <p:nvPr/>
          </p:nvPicPr>
          <p:blipFill>
            <a:blip r:embed="rId8"/>
            <a:stretch>
              <a:fillRect/>
            </a:stretch>
          </p:blipFill>
          <p:spPr>
            <a:xfrm>
              <a:off x="5107071" y="3987662"/>
              <a:ext cx="1847088" cy="1847088"/>
            </a:xfrm>
            <a:prstGeom prst="rect">
              <a:avLst/>
            </a:prstGeom>
          </p:spPr>
        </p:pic>
        <p:grpSp>
          <p:nvGrpSpPr>
            <p:cNvPr id="78" name="Group 77"/>
            <p:cNvGrpSpPr/>
            <p:nvPr/>
          </p:nvGrpSpPr>
          <p:grpSpPr>
            <a:xfrm>
              <a:off x="2977683" y="3987477"/>
              <a:ext cx="1847273" cy="1847273"/>
              <a:chOff x="3559513" y="4126465"/>
              <a:chExt cx="1847273" cy="1847273"/>
            </a:xfrm>
          </p:grpSpPr>
          <p:sp>
            <p:nvSpPr>
              <p:cNvPr id="76" name="Rectangle 75"/>
              <p:cNvSpPr/>
              <p:nvPr/>
            </p:nvSpPr>
            <p:spPr>
              <a:xfrm>
                <a:off x="3559513" y="4126465"/>
                <a:ext cx="1847273" cy="1847273"/>
              </a:xfrm>
              <a:prstGeom prst="rect">
                <a:avLst/>
              </a:prstGeom>
              <a:solidFill>
                <a:srgbClr val="002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Light"/>
                  <a:ea typeface="+mn-ea"/>
                  <a:cs typeface="+mn-cs"/>
                </a:endParaRPr>
              </a:p>
            </p:txBody>
          </p:sp>
          <p:pic>
            <p:nvPicPr>
              <p:cNvPr id="74" name="Picture 7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669085" y="4737708"/>
                <a:ext cx="1628129" cy="624786"/>
              </a:xfrm>
              <a:prstGeom prst="rect">
                <a:avLst/>
              </a:prstGeom>
            </p:spPr>
          </p:pic>
        </p:grpSp>
        <p:grpSp>
          <p:nvGrpSpPr>
            <p:cNvPr id="84" name="Group 83"/>
            <p:cNvGrpSpPr/>
            <p:nvPr/>
          </p:nvGrpSpPr>
          <p:grpSpPr>
            <a:xfrm>
              <a:off x="7251774" y="3987477"/>
              <a:ext cx="1847273" cy="1847273"/>
              <a:chOff x="7822873" y="3908909"/>
              <a:chExt cx="1847273" cy="1847273"/>
            </a:xfrm>
          </p:grpSpPr>
          <p:sp>
            <p:nvSpPr>
              <p:cNvPr id="82" name="Rectangle 81"/>
              <p:cNvSpPr/>
              <p:nvPr/>
            </p:nvSpPr>
            <p:spPr>
              <a:xfrm>
                <a:off x="7822873" y="3908909"/>
                <a:ext cx="1847273" cy="1847273"/>
              </a:xfrm>
              <a:prstGeom prst="rect">
                <a:avLst/>
              </a:prstGeom>
              <a:solidFill>
                <a:srgbClr val="FCD1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Light"/>
                  <a:ea typeface="+mn-ea"/>
                  <a:cs typeface="+mn-cs"/>
                </a:endParaRPr>
              </a:p>
            </p:txBody>
          </p:sp>
          <p:pic>
            <p:nvPicPr>
              <p:cNvPr id="79" name="Picture 7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906274" y="4598812"/>
                <a:ext cx="1680471" cy="467466"/>
              </a:xfrm>
              <a:prstGeom prst="rect">
                <a:avLst/>
              </a:prstGeom>
            </p:spPr>
          </p:pic>
        </p:grpSp>
      </p:grpSp>
      <p:pic>
        <p:nvPicPr>
          <p:cNvPr id="3" name="Picture 2"/>
          <p:cNvPicPr>
            <a:picLocks noChangeAspect="1"/>
          </p:cNvPicPr>
          <p:nvPr/>
        </p:nvPicPr>
        <p:blipFill>
          <a:blip r:embed="rId11"/>
          <a:stretch>
            <a:fillRect/>
          </a:stretch>
        </p:blipFill>
        <p:spPr>
          <a:xfrm>
            <a:off x="988142" y="4696678"/>
            <a:ext cx="1670305" cy="1085698"/>
          </a:xfrm>
          <a:prstGeom prst="rect">
            <a:avLst/>
          </a:prstGeom>
        </p:spPr>
      </p:pic>
      <p:pic>
        <p:nvPicPr>
          <p:cNvPr id="12" name="Picture 11"/>
          <p:cNvPicPr>
            <a:picLocks noChangeAspect="1"/>
          </p:cNvPicPr>
          <p:nvPr/>
        </p:nvPicPr>
        <p:blipFill>
          <a:blip r:embed="rId12"/>
          <a:stretch>
            <a:fillRect/>
          </a:stretch>
        </p:blipFill>
        <p:spPr>
          <a:xfrm>
            <a:off x="9428526" y="4306763"/>
            <a:ext cx="1856402" cy="1856402"/>
          </a:xfrm>
          <a:prstGeom prst="rect">
            <a:avLst/>
          </a:prstGeom>
        </p:spPr>
      </p:pic>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314638" y="4306763"/>
            <a:ext cx="1856401" cy="1856401"/>
          </a:xfrm>
          <a:prstGeom prst="rect">
            <a:avLst/>
          </a:prstGeom>
        </p:spPr>
      </p:pic>
      <p:sp>
        <p:nvSpPr>
          <p:cNvPr id="14" name="TextBox 13"/>
          <p:cNvSpPr txBox="1"/>
          <p:nvPr/>
        </p:nvSpPr>
        <p:spPr>
          <a:xfrm>
            <a:off x="7512282" y="5782745"/>
            <a:ext cx="156376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smtClean="0">
                <a:ln>
                  <a:noFill/>
                </a:ln>
                <a:solidFill>
                  <a:prstClr val="white"/>
                </a:solidFill>
                <a:effectLst/>
                <a:uLnTx/>
                <a:uFillTx/>
                <a:latin typeface="Segoe UI Light"/>
                <a:ea typeface="+mn-ea"/>
                <a:cs typeface="+mn-cs"/>
              </a:rPr>
              <a:t>Fhotoroom</a:t>
            </a:r>
            <a:endParaRPr kumimoji="0" lang="en-US" sz="2000" b="0" i="0" u="none" strike="noStrike" kern="1200" cap="none" spc="0" normalizeH="0" baseline="0" noProof="0" dirty="0">
              <a:ln>
                <a:noFill/>
              </a:ln>
              <a:solidFill>
                <a:prstClr val="white"/>
              </a:solidFill>
              <a:effectLst/>
              <a:uLnTx/>
              <a:uFillTx/>
              <a:latin typeface="Segoe UI Light"/>
              <a:ea typeface="+mn-ea"/>
              <a:cs typeface="+mn-cs"/>
            </a:endParaRPr>
          </a:p>
        </p:txBody>
      </p:sp>
      <p:pic>
        <p:nvPicPr>
          <p:cNvPr id="10" name="Picture 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295923" y="397848"/>
            <a:ext cx="607719" cy="654466"/>
          </a:xfrm>
          <a:prstGeom prst="rect">
            <a:avLst/>
          </a:prstGeom>
        </p:spPr>
      </p:pic>
    </p:spTree>
    <p:extLst>
      <p:ext uri="{BB962C8B-B14F-4D97-AF65-F5344CB8AC3E}">
        <p14:creationId xmlns:p14="http://schemas.microsoft.com/office/powerpoint/2010/main" val="37271285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1D438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8455" y="1057105"/>
            <a:ext cx="11475214" cy="3850352"/>
          </a:xfrm>
        </p:spPr>
        <p:txBody>
          <a:bodyPr>
            <a:normAutofit/>
          </a:bodyPr>
          <a:lstStyle/>
          <a:p>
            <a:pPr algn="ctr">
              <a:lnSpc>
                <a:spcPct val="150000"/>
              </a:lnSpc>
            </a:pPr>
            <a:r>
              <a:rPr lang="en-US" dirty="0" smtClean="0">
                <a:latin typeface="Segoe Pro Display Semibold" panose="020B0702040504020203" pitchFamily="34" charset="0"/>
              </a:rPr>
              <a:t>thank you</a:t>
            </a:r>
            <a:endParaRPr lang="en-US" dirty="0">
              <a:latin typeface="Segoe Pro Display Semibold" panose="020B0702040504020203" pitchFamily="34" charset="0"/>
            </a:endParaRPr>
          </a:p>
        </p:txBody>
      </p:sp>
      <p:sp>
        <p:nvSpPr>
          <p:cNvPr id="3" name="Rectangle 2"/>
          <p:cNvSpPr/>
          <p:nvPr/>
        </p:nvSpPr>
        <p:spPr>
          <a:xfrm>
            <a:off x="1562036" y="2941887"/>
            <a:ext cx="9067928" cy="3139321"/>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4400" b="0" i="0" u="none" strike="noStrike" kern="1200" cap="none" spc="0" normalizeH="0" baseline="0" noProof="0" dirty="0" smtClean="0">
                <a:ln>
                  <a:noFill/>
                </a:ln>
                <a:solidFill>
                  <a:srgbClr val="FFFFFF"/>
                </a:solidFill>
                <a:effectLst/>
                <a:uLnTx/>
                <a:uFillTx/>
                <a:latin typeface="Segoe UI Semibold" panose="020B0702040204020203" pitchFamily="34" charset="0"/>
                <a:ea typeface="+mn-ea"/>
                <a:cs typeface="Segoe UI Semibold" panose="020B0702040204020203" pitchFamily="34" charset="0"/>
              </a:rPr>
              <a:t>Join</a:t>
            </a:r>
            <a:r>
              <a:rPr kumimoji="0" lang="en-US" sz="4400" b="0" i="0" u="none" strike="noStrike" kern="1200" cap="none" spc="0" normalizeH="0" baseline="0" noProof="0" dirty="0" smtClean="0">
                <a:ln>
                  <a:noFill/>
                </a:ln>
                <a:solidFill>
                  <a:srgbClr val="FFFFFF"/>
                </a:solidFill>
                <a:effectLst/>
                <a:uLnTx/>
                <a:uFillTx/>
                <a:latin typeface="Segoe Pro Display SemiLight" panose="020B0402040204020203" pitchFamily="34" charset="0"/>
                <a:ea typeface="+mn-ea"/>
                <a:cs typeface="+mn-cs"/>
              </a:rPr>
              <a:t> bizspark.com</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4400" b="0" i="0" u="none" strike="noStrike" kern="1200" cap="none" spc="0" normalizeH="0" baseline="0" noProof="0" dirty="0" smtClean="0">
                <a:ln>
                  <a:noFill/>
                </a:ln>
                <a:solidFill>
                  <a:srgbClr val="FFFFFF"/>
                </a:solidFill>
                <a:effectLst/>
                <a:uLnTx/>
                <a:uFillTx/>
                <a:latin typeface="Segoe UI Semibold" panose="020B0702040204020203" pitchFamily="34" charset="0"/>
                <a:ea typeface="+mn-ea"/>
                <a:cs typeface="Segoe UI Semibold" panose="020B0702040204020203" pitchFamily="34" charset="0"/>
              </a:rPr>
              <a:t>Learn</a:t>
            </a:r>
            <a:r>
              <a:rPr kumimoji="0" lang="en-US" sz="4400" b="0" i="0" u="none" strike="noStrike" kern="1200" cap="none" spc="0" normalizeH="0" baseline="0" noProof="0" dirty="0" smtClean="0">
                <a:ln>
                  <a:noFill/>
                </a:ln>
                <a:solidFill>
                  <a:srgbClr val="FFFFFF"/>
                </a:solidFill>
                <a:effectLst/>
                <a:uLnTx/>
                <a:uFillTx/>
                <a:latin typeface="Segoe Pro Display SemiLight" panose="020B0402040204020203" pitchFamily="34" charset="0"/>
                <a:ea typeface="+mn-ea"/>
                <a:cs typeface="+mn-cs"/>
              </a:rPr>
              <a:t> aka.ms/</a:t>
            </a:r>
            <a:r>
              <a:rPr kumimoji="0" lang="en-US" sz="4400" b="0" i="0" u="none" strike="noStrike" kern="1200" cap="none" spc="0" normalizeH="0" baseline="0" noProof="0" dirty="0" err="1" smtClean="0">
                <a:ln>
                  <a:noFill/>
                </a:ln>
                <a:solidFill>
                  <a:srgbClr val="FFFFFF"/>
                </a:solidFill>
                <a:effectLst/>
                <a:uLnTx/>
                <a:uFillTx/>
                <a:latin typeface="Segoe Pro Display SemiLight" panose="020B0402040204020203" pitchFamily="34" charset="0"/>
                <a:ea typeface="+mn-ea"/>
                <a:cs typeface="+mn-cs"/>
              </a:rPr>
              <a:t>bizsparkguide</a:t>
            </a:r>
            <a:endParaRPr kumimoji="0" lang="en-US" sz="4400" b="0" i="0" u="none" strike="noStrike" kern="1200" cap="none" spc="0" normalizeH="0" baseline="0" noProof="0" dirty="0" smtClean="0">
              <a:ln>
                <a:noFill/>
              </a:ln>
              <a:solidFill>
                <a:srgbClr val="FFFFFF"/>
              </a:solidFill>
              <a:effectLst/>
              <a:uLnTx/>
              <a:uFillTx/>
              <a:latin typeface="Segoe Pro Display SemiLight" panose="020B0402040204020203" pitchFamily="34" charset="0"/>
              <a:ea typeface="+mn-ea"/>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sz="4400" b="0" i="0" u="none" strike="noStrike" kern="1200" cap="none" spc="0" normalizeH="0" baseline="0" noProof="0" dirty="0" smtClean="0">
                <a:ln>
                  <a:noFill/>
                </a:ln>
                <a:solidFill>
                  <a:srgbClr val="FFFFFF"/>
                </a:solidFill>
                <a:effectLst/>
                <a:uLnTx/>
                <a:uFillTx/>
                <a:latin typeface="Segoe UI Semibold" panose="020B0702040204020203" pitchFamily="34" charset="0"/>
                <a:ea typeface="+mn-ea"/>
                <a:cs typeface="Segoe UI Semibold" panose="020B0702040204020203" pitchFamily="34" charset="0"/>
              </a:rPr>
              <a:t>Connect </a:t>
            </a:r>
            <a:r>
              <a:rPr kumimoji="0" lang="en-US" sz="4400" b="0" i="0" u="none" strike="noStrike" kern="1200" cap="none" spc="0" normalizeH="0" baseline="0" noProof="0" dirty="0" smtClean="0">
                <a:ln>
                  <a:noFill/>
                </a:ln>
                <a:solidFill>
                  <a:srgbClr val="FFFFFF"/>
                </a:solidFill>
                <a:effectLst/>
                <a:uLnTx/>
                <a:uFillTx/>
                <a:latin typeface="Segoe Pro Display SemiLight" panose="020B0402040204020203" pitchFamily="34" charset="0"/>
                <a:ea typeface="+mn-ea"/>
                <a:cs typeface="+mn-cs"/>
              </a:rPr>
              <a:t>bizsparkca@microsoft.com</a:t>
            </a:r>
            <a:endParaRPr kumimoji="0" lang="en-US" sz="4400" b="0" i="0" u="none" strike="noStrike" kern="1200" cap="none" spc="0" normalizeH="0" baseline="0" noProof="0" dirty="0">
              <a:ln>
                <a:noFill/>
              </a:ln>
              <a:solidFill>
                <a:srgbClr val="FFFFFF"/>
              </a:solidFill>
              <a:effectLst/>
              <a:uLnTx/>
              <a:uFillTx/>
              <a:latin typeface="Segoe Pro Display SemiLight" panose="020B0402040204020203" pitchFamily="34" charset="0"/>
              <a:ea typeface="+mn-ea"/>
              <a:cs typeface="+mn-cs"/>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69033" y="6063002"/>
            <a:ext cx="2112334" cy="777008"/>
          </a:xfrm>
          <a:prstGeom prst="rect">
            <a:avLst/>
          </a:prstGeom>
        </p:spPr>
      </p:pic>
    </p:spTree>
    <p:extLst>
      <p:ext uri="{BB962C8B-B14F-4D97-AF65-F5344CB8AC3E}">
        <p14:creationId xmlns:p14="http://schemas.microsoft.com/office/powerpoint/2010/main" val="87158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83317" y="1636295"/>
            <a:ext cx="7199697" cy="2669962"/>
          </a:xfrm>
          <a:prstGeom prst="rect">
            <a:avLst/>
          </a:prstGeom>
        </p:spPr>
        <p:txBody>
          <a:bodyPr wrap="square">
            <a:spAutoFit/>
          </a:bodyPr>
          <a:lstStyle/>
          <a:p>
            <a:pPr marL="676959" indent="-676959" algn="ctr" defTabSz="896157">
              <a:lnSpc>
                <a:spcPts val="6666"/>
              </a:lnSpc>
              <a:defRPr/>
            </a:pPr>
            <a:r>
              <a:rPr lang="en-US" sz="8000" spc="-150" dirty="0">
                <a:solidFill>
                  <a:srgbClr val="FFFFFF"/>
                </a:solidFill>
                <a:latin typeface="Segoe UI Light"/>
              </a:rPr>
              <a:t>Thank You</a:t>
            </a:r>
            <a:r>
              <a:rPr lang="en-US" sz="8000" spc="-150" dirty="0" smtClean="0">
                <a:solidFill>
                  <a:srgbClr val="FFFFFF"/>
                </a:solidFill>
                <a:latin typeface="Segoe UI Light"/>
              </a:rPr>
              <a:t>!</a:t>
            </a:r>
          </a:p>
          <a:p>
            <a:pPr marL="676959" indent="-676959" algn="ctr" defTabSz="896157">
              <a:lnSpc>
                <a:spcPts val="6666"/>
              </a:lnSpc>
              <a:defRPr/>
            </a:pPr>
            <a:endParaRPr lang="en-US" sz="8000" spc="-150" dirty="0">
              <a:solidFill>
                <a:srgbClr val="FFFFFF"/>
              </a:solidFill>
              <a:latin typeface="Segoe UI Light"/>
            </a:endParaRPr>
          </a:p>
          <a:p>
            <a:pPr marL="676959" indent="-676959" algn="ctr" defTabSz="896157">
              <a:lnSpc>
                <a:spcPts val="6666"/>
              </a:lnSpc>
              <a:defRPr/>
            </a:pPr>
            <a:r>
              <a:rPr lang="en-US" sz="4400" spc="-150" dirty="0">
                <a:solidFill>
                  <a:srgbClr val="FFFFFF"/>
                </a:solidFill>
                <a:latin typeface="Segoe UI Light"/>
              </a:rPr>
              <a:t>@</a:t>
            </a:r>
            <a:r>
              <a:rPr lang="en-US" sz="4400" spc="-150" dirty="0" err="1">
                <a:solidFill>
                  <a:srgbClr val="FFFFFF"/>
                </a:solidFill>
                <a:latin typeface="Segoe UI Light"/>
              </a:rPr>
              <a:t>marc_gagne</a:t>
            </a:r>
            <a:endParaRPr lang="en-US" sz="4400" spc="-150" dirty="0">
              <a:solidFill>
                <a:srgbClr val="FFFFFF"/>
              </a:solidFill>
              <a:latin typeface="Segoe UI Light"/>
            </a:endParaRPr>
          </a:p>
        </p:txBody>
      </p:sp>
    </p:spTree>
    <p:extLst>
      <p:ext uri="{BB962C8B-B14F-4D97-AF65-F5344CB8AC3E}">
        <p14:creationId xmlns:p14="http://schemas.microsoft.com/office/powerpoint/2010/main" val="1632218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1978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7" name="Group 16"/>
          <p:cNvGrpSpPr/>
          <p:nvPr/>
        </p:nvGrpSpPr>
        <p:grpSpPr>
          <a:xfrm>
            <a:off x="1125475" y="1429492"/>
            <a:ext cx="4279281" cy="2701638"/>
            <a:chOff x="-2" y="0"/>
            <a:chExt cx="10862785" cy="6858000"/>
          </a:xfrm>
        </p:grpSpPr>
        <p:pic>
          <p:nvPicPr>
            <p:cNvPr id="18" name="Picture 17"/>
            <p:cNvPicPr>
              <a:picLocks noChangeAspect="1"/>
            </p:cNvPicPr>
            <p:nvPr/>
          </p:nvPicPr>
          <p:blipFill rotWithShape="1">
            <a:blip r:embed="rId3" cstate="print">
              <a:extLst>
                <a:ext uri="{28A0092B-C50C-407E-A947-70E740481C1C}">
                  <a14:useLocalDpi xmlns:a14="http://schemas.microsoft.com/office/drawing/2010/main" val="0"/>
                </a:ext>
              </a:extLst>
            </a:blip>
            <a:srcRect r="10902" b="9999"/>
            <a:stretch/>
          </p:blipFill>
          <p:spPr>
            <a:xfrm>
              <a:off x="-2" y="0"/>
              <a:ext cx="10862785" cy="6858000"/>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b="14927"/>
          <a:stretch/>
        </p:blipFill>
        <p:spPr>
          <a:xfrm>
            <a:off x="916654" y="1127733"/>
            <a:ext cx="4678900" cy="5719580"/>
          </a:xfrm>
          <a:prstGeom prst="rect">
            <a:avLst/>
          </a:prstGeom>
        </p:spPr>
      </p:pic>
      <p:grpSp>
        <p:nvGrpSpPr>
          <p:cNvPr id="16" name="Group 15"/>
          <p:cNvGrpSpPr/>
          <p:nvPr/>
        </p:nvGrpSpPr>
        <p:grpSpPr>
          <a:xfrm>
            <a:off x="5811880" y="2906978"/>
            <a:ext cx="6146714" cy="2448303"/>
            <a:chOff x="5811880" y="1728413"/>
            <a:chExt cx="6146714" cy="2448303"/>
          </a:xfrm>
        </p:grpSpPr>
        <p:sp>
          <p:nvSpPr>
            <p:cNvPr id="20" name="Text Placeholder 25"/>
            <p:cNvSpPr txBox="1">
              <a:spLocks/>
            </p:cNvSpPr>
            <p:nvPr/>
          </p:nvSpPr>
          <p:spPr bwMode="ltGray">
            <a:xfrm>
              <a:off x="5811880" y="1728413"/>
              <a:ext cx="5860167" cy="1628567"/>
            </a:xfrm>
            <a:prstGeom prst="rect">
              <a:avLst/>
            </a:prstGeom>
          </p:spPr>
          <p:txBody>
            <a:bodyPr vert="horz" wrap="square" lIns="179285" tIns="143428" rIns="179285" bIns="143428"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76959" indent="-676959" defTabSz="896157">
                <a:lnSpc>
                  <a:spcPts val="6666"/>
                </a:lnSpc>
                <a:defRPr/>
              </a:pPr>
              <a:r>
                <a:rPr lang="en-US" sz="5980" spc="-150" dirty="0">
                  <a:solidFill>
                    <a:srgbClr val="FFFFFF"/>
                  </a:solidFill>
                  <a:latin typeface="Segoe UI Light"/>
                </a:rPr>
                <a:t>Get </a:t>
              </a:r>
              <a:r>
                <a:rPr lang="en-US" sz="5980" spc="-150" dirty="0" smtClean="0">
                  <a:solidFill>
                    <a:srgbClr val="FFFFFF"/>
                  </a:solidFill>
                  <a:latin typeface="Segoe UI Light"/>
                </a:rPr>
                <a:t>started</a:t>
              </a:r>
              <a:endParaRPr lang="en-US" sz="5980" spc="-150" dirty="0">
                <a:solidFill>
                  <a:srgbClr val="FFFFFF"/>
                </a:solidFill>
                <a:latin typeface="Segoe UI Light"/>
              </a:endParaRPr>
            </a:p>
          </p:txBody>
        </p:sp>
        <p:sp>
          <p:nvSpPr>
            <p:cNvPr id="21" name="Text Placeholder 4"/>
            <p:cNvSpPr txBox="1">
              <a:spLocks/>
            </p:cNvSpPr>
            <p:nvPr/>
          </p:nvSpPr>
          <p:spPr>
            <a:xfrm>
              <a:off x="5968926" y="2763841"/>
              <a:ext cx="5989668" cy="1412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4000" smtClean="0">
                  <a:solidFill>
                    <a:srgbClr val="11C1FF"/>
                  </a:solidFill>
                  <a:latin typeface="+mj-lt"/>
                </a:rPr>
                <a:t>Visit azure.microsoft.com</a:t>
              </a:r>
              <a:endParaRPr lang="en-US" sz="4000" dirty="0">
                <a:solidFill>
                  <a:srgbClr val="11C1FF"/>
                </a:solidFill>
                <a:latin typeface="+mj-lt"/>
              </a:endParaRPr>
            </a:p>
          </p:txBody>
        </p:sp>
      </p:grpSp>
    </p:spTree>
    <p:extLst>
      <p:ext uri="{BB962C8B-B14F-4D97-AF65-F5344CB8AC3E}">
        <p14:creationId xmlns:p14="http://schemas.microsoft.com/office/powerpoint/2010/main" val="2641055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125129" y="99165"/>
            <a:ext cx="12066872" cy="646331"/>
          </a:xfrm>
          <a:prstGeom prst="rect">
            <a:avLst/>
          </a:prstGeom>
          <a:noFill/>
        </p:spPr>
        <p:txBody>
          <a:bodyPr wrap="square" rtlCol="0">
            <a:spAutoFit/>
          </a:bodyPr>
          <a:lstStyle/>
          <a:p>
            <a:pPr algn="r"/>
            <a:r>
              <a:rPr lang="en-US" sz="3600" dirty="0">
                <a:solidFill>
                  <a:prstClr val="white"/>
                </a:solidFill>
              </a:rPr>
              <a:t>Web Sites Service Architecture</a:t>
            </a:r>
          </a:p>
        </p:txBody>
      </p:sp>
      <p:grpSp>
        <p:nvGrpSpPr>
          <p:cNvPr id="4" name="Group 3"/>
          <p:cNvGrpSpPr/>
          <p:nvPr/>
        </p:nvGrpSpPr>
        <p:grpSpPr>
          <a:xfrm>
            <a:off x="354935" y="3329198"/>
            <a:ext cx="1792863" cy="1190005"/>
            <a:chOff x="199525" y="3319836"/>
            <a:chExt cx="1792863" cy="1190005"/>
          </a:xfrm>
        </p:grpSpPr>
        <p:sp>
          <p:nvSpPr>
            <p:cNvPr id="5" name="TextBox 4"/>
            <p:cNvSpPr txBox="1"/>
            <p:nvPr/>
          </p:nvSpPr>
          <p:spPr>
            <a:xfrm>
              <a:off x="199525" y="3863510"/>
              <a:ext cx="1792863" cy="646331"/>
            </a:xfrm>
            <a:prstGeom prst="rect">
              <a:avLst/>
            </a:prstGeom>
            <a:noFill/>
          </p:spPr>
          <p:txBody>
            <a:bodyPr wrap="none" rtlCol="0">
              <a:spAutoFit/>
            </a:bodyPr>
            <a:lstStyle/>
            <a:p>
              <a:pPr algn="ctr"/>
              <a:r>
                <a:rPr lang="en-US" smtClean="0">
                  <a:solidFill>
                    <a:prstClr val="white"/>
                  </a:solidFill>
                </a:rPr>
                <a:t>Microsoft Azure</a:t>
              </a:r>
              <a:endParaRPr lang="en-US" dirty="0">
                <a:solidFill>
                  <a:prstClr val="white"/>
                </a:solidFill>
              </a:endParaRPr>
            </a:p>
            <a:p>
              <a:pPr algn="ctr"/>
              <a:r>
                <a:rPr lang="en-US" dirty="0">
                  <a:solidFill>
                    <a:prstClr val="white"/>
                  </a:solidFill>
                </a:rPr>
                <a:t>Load Balancer</a:t>
              </a:r>
            </a:p>
          </p:txBody>
        </p:sp>
        <p:grpSp>
          <p:nvGrpSpPr>
            <p:cNvPr id="6" name="Group 5"/>
            <p:cNvGrpSpPr/>
            <p:nvPr/>
          </p:nvGrpSpPr>
          <p:grpSpPr>
            <a:xfrm>
              <a:off x="625228" y="3319836"/>
              <a:ext cx="941456" cy="493702"/>
              <a:chOff x="729527" y="2180022"/>
              <a:chExt cx="941456" cy="493702"/>
            </a:xfrm>
          </p:grpSpPr>
          <p:sp>
            <p:nvSpPr>
              <p:cNvPr id="7" name="Trapezoid 6"/>
              <p:cNvSpPr/>
              <p:nvPr/>
            </p:nvSpPr>
            <p:spPr>
              <a:xfrm>
                <a:off x="729527" y="2180022"/>
                <a:ext cx="941456" cy="493702"/>
              </a:xfrm>
              <a:prstGeom prst="trapezoid">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8" name="Picture 7"/>
              <p:cNvPicPr>
                <a:picLocks noChangeAspect="1"/>
              </p:cNvPicPr>
              <p:nvPr/>
            </p:nvPicPr>
            <p:blipFill>
              <a:blip r:embed="rId2">
                <a:duotone>
                  <a:prstClr val="black"/>
                  <a:srgbClr val="1D4380">
                    <a:tint val="45000"/>
                    <a:satMod val="400000"/>
                  </a:srgbClr>
                </a:duotone>
              </a:blip>
              <a:stretch>
                <a:fillRect/>
              </a:stretch>
            </p:blipFill>
            <p:spPr>
              <a:xfrm>
                <a:off x="1034424" y="2234337"/>
                <a:ext cx="331662" cy="439325"/>
              </a:xfrm>
              <a:prstGeom prst="rect">
                <a:avLst/>
              </a:prstGeom>
            </p:spPr>
          </p:pic>
        </p:grpSp>
      </p:grpSp>
      <p:cxnSp>
        <p:nvCxnSpPr>
          <p:cNvPr id="9" name="Elbow Connector 8"/>
          <p:cNvCxnSpPr>
            <a:stCxn id="11" idx="2"/>
            <a:endCxn id="27" idx="2"/>
          </p:cNvCxnSpPr>
          <p:nvPr/>
        </p:nvCxnSpPr>
        <p:spPr>
          <a:xfrm rot="5400000">
            <a:off x="5839005" y="4915410"/>
            <a:ext cx="411831" cy="2148037"/>
          </a:xfrm>
          <a:prstGeom prst="bentConnector2">
            <a:avLst/>
          </a:prstGeom>
          <a:ln w="28575">
            <a:solidFill>
              <a:srgbClr val="00B0F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6911503" y="5258949"/>
            <a:ext cx="2565544" cy="524564"/>
            <a:chOff x="3465037" y="5224830"/>
            <a:chExt cx="2565544" cy="524564"/>
          </a:xfrm>
        </p:grpSpPr>
        <p:pic>
          <p:nvPicPr>
            <p:cNvPr id="11" name="Picture 10"/>
            <p:cNvPicPr>
              <a:picLocks noChangeAspect="1"/>
            </p:cNvPicPr>
            <p:nvPr/>
          </p:nvPicPr>
          <p:blipFill>
            <a:blip r:embed="rId3">
              <a:biLevel thresh="25000"/>
            </a:blip>
            <a:stretch>
              <a:fillRect/>
            </a:stretch>
          </p:blipFill>
          <p:spPr>
            <a:xfrm>
              <a:off x="3465037" y="5224830"/>
              <a:ext cx="414869" cy="524564"/>
            </a:xfrm>
            <a:prstGeom prst="rect">
              <a:avLst/>
            </a:prstGeom>
          </p:spPr>
        </p:pic>
        <p:sp>
          <p:nvSpPr>
            <p:cNvPr id="12" name="TextBox 11"/>
            <p:cNvSpPr txBox="1"/>
            <p:nvPr/>
          </p:nvSpPr>
          <p:spPr>
            <a:xfrm>
              <a:off x="3954849" y="5370838"/>
              <a:ext cx="2075732" cy="369332"/>
            </a:xfrm>
            <a:prstGeom prst="rect">
              <a:avLst/>
            </a:prstGeom>
            <a:noFill/>
          </p:spPr>
          <p:txBody>
            <a:bodyPr wrap="square" rtlCol="0">
              <a:spAutoFit/>
            </a:bodyPr>
            <a:lstStyle/>
            <a:p>
              <a:r>
                <a:rPr lang="en-US" dirty="0">
                  <a:solidFill>
                    <a:prstClr val="white"/>
                  </a:solidFill>
                </a:rPr>
                <a:t>Runtime Database</a:t>
              </a:r>
            </a:p>
          </p:txBody>
        </p:sp>
      </p:grpSp>
      <p:cxnSp>
        <p:nvCxnSpPr>
          <p:cNvPr id="13" name="Straight Arrow Connector 12"/>
          <p:cNvCxnSpPr>
            <a:stCxn id="30" idx="2"/>
            <a:endCxn id="17" idx="1"/>
          </p:cNvCxnSpPr>
          <p:nvPr/>
        </p:nvCxnSpPr>
        <p:spPr>
          <a:xfrm flipV="1">
            <a:off x="4970900" y="3564271"/>
            <a:ext cx="962641" cy="16494"/>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4">
            <a:biLevel thresh="25000"/>
          </a:blip>
          <a:stretch>
            <a:fillRect/>
          </a:stretch>
        </p:blipFill>
        <p:spPr>
          <a:xfrm>
            <a:off x="8943332" y="2957398"/>
            <a:ext cx="553200" cy="584665"/>
          </a:xfrm>
          <a:prstGeom prst="rect">
            <a:avLst/>
          </a:prstGeom>
        </p:spPr>
      </p:pic>
      <p:sp>
        <p:nvSpPr>
          <p:cNvPr id="15" name="TextBox 14"/>
          <p:cNvSpPr txBox="1"/>
          <p:nvPr/>
        </p:nvSpPr>
        <p:spPr>
          <a:xfrm>
            <a:off x="9522564" y="3018701"/>
            <a:ext cx="2347309" cy="369332"/>
          </a:xfrm>
          <a:prstGeom prst="rect">
            <a:avLst/>
          </a:prstGeom>
          <a:noFill/>
        </p:spPr>
        <p:txBody>
          <a:bodyPr wrap="none" rtlCol="0">
            <a:spAutoFit/>
          </a:bodyPr>
          <a:lstStyle/>
          <a:p>
            <a:r>
              <a:rPr lang="en-US" dirty="0">
                <a:solidFill>
                  <a:prstClr val="white"/>
                </a:solidFill>
              </a:rPr>
              <a:t>Application Database</a:t>
            </a:r>
          </a:p>
        </p:txBody>
      </p:sp>
      <p:grpSp>
        <p:nvGrpSpPr>
          <p:cNvPr id="16" name="Group 15"/>
          <p:cNvGrpSpPr/>
          <p:nvPr/>
        </p:nvGrpSpPr>
        <p:grpSpPr>
          <a:xfrm>
            <a:off x="5933541" y="2840588"/>
            <a:ext cx="2364339" cy="1447365"/>
            <a:chOff x="4958360" y="2362629"/>
            <a:chExt cx="2364339" cy="1447365"/>
          </a:xfrm>
        </p:grpSpPr>
        <p:sp>
          <p:nvSpPr>
            <p:cNvPr id="17" name="Rectangle 16"/>
            <p:cNvSpPr/>
            <p:nvPr/>
          </p:nvSpPr>
          <p:spPr>
            <a:xfrm>
              <a:off x="4958360" y="2362629"/>
              <a:ext cx="2364339" cy="1447365"/>
            </a:xfrm>
            <a:prstGeom prst="rect">
              <a:avLst/>
            </a:prstGeom>
            <a:noFill/>
            <a:ln w="28575">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8" name="Picture 17"/>
            <p:cNvPicPr>
              <a:picLocks noChangeAspect="1"/>
            </p:cNvPicPr>
            <p:nvPr/>
          </p:nvPicPr>
          <p:blipFill>
            <a:blip r:embed="rId5">
              <a:biLevel thresh="25000"/>
            </a:blip>
            <a:stretch>
              <a:fillRect/>
            </a:stretch>
          </p:blipFill>
          <p:spPr>
            <a:xfrm>
              <a:off x="5133821" y="3153831"/>
              <a:ext cx="572299" cy="467481"/>
            </a:xfrm>
            <a:prstGeom prst="rect">
              <a:avLst/>
            </a:prstGeom>
          </p:spPr>
        </p:pic>
        <p:pic>
          <p:nvPicPr>
            <p:cNvPr id="19" name="Picture 18"/>
            <p:cNvPicPr>
              <a:picLocks noChangeAspect="1"/>
            </p:cNvPicPr>
            <p:nvPr/>
          </p:nvPicPr>
          <p:blipFill>
            <a:blip r:embed="rId5">
              <a:biLevel thresh="25000"/>
            </a:blip>
            <a:stretch>
              <a:fillRect/>
            </a:stretch>
          </p:blipFill>
          <p:spPr>
            <a:xfrm>
              <a:off x="6574938" y="2548855"/>
              <a:ext cx="572299" cy="467481"/>
            </a:xfrm>
            <a:prstGeom prst="rect">
              <a:avLst/>
            </a:prstGeom>
          </p:spPr>
        </p:pic>
        <p:pic>
          <p:nvPicPr>
            <p:cNvPr id="20" name="Picture 19"/>
            <p:cNvPicPr>
              <a:picLocks noChangeAspect="1"/>
            </p:cNvPicPr>
            <p:nvPr/>
          </p:nvPicPr>
          <p:blipFill>
            <a:blip r:embed="rId5">
              <a:biLevel thresh="25000"/>
            </a:blip>
            <a:stretch>
              <a:fillRect/>
            </a:stretch>
          </p:blipFill>
          <p:spPr>
            <a:xfrm>
              <a:off x="5854380" y="2548855"/>
              <a:ext cx="572299" cy="467481"/>
            </a:xfrm>
            <a:prstGeom prst="rect">
              <a:avLst/>
            </a:prstGeom>
          </p:spPr>
        </p:pic>
        <p:pic>
          <p:nvPicPr>
            <p:cNvPr id="21" name="Picture 20"/>
            <p:cNvPicPr>
              <a:picLocks noChangeAspect="1"/>
            </p:cNvPicPr>
            <p:nvPr/>
          </p:nvPicPr>
          <p:blipFill>
            <a:blip r:embed="rId5">
              <a:biLevel thresh="25000"/>
            </a:blip>
            <a:stretch>
              <a:fillRect/>
            </a:stretch>
          </p:blipFill>
          <p:spPr>
            <a:xfrm>
              <a:off x="5133822" y="2548856"/>
              <a:ext cx="572299" cy="467481"/>
            </a:xfrm>
            <a:prstGeom prst="rect">
              <a:avLst/>
            </a:prstGeom>
          </p:spPr>
        </p:pic>
        <p:pic>
          <p:nvPicPr>
            <p:cNvPr id="22" name="Picture 21"/>
            <p:cNvPicPr>
              <a:picLocks noChangeAspect="1"/>
            </p:cNvPicPr>
            <p:nvPr/>
          </p:nvPicPr>
          <p:blipFill>
            <a:blip r:embed="rId5">
              <a:biLevel thresh="25000"/>
            </a:blip>
            <a:stretch>
              <a:fillRect/>
            </a:stretch>
          </p:blipFill>
          <p:spPr>
            <a:xfrm>
              <a:off x="5854378" y="3151811"/>
              <a:ext cx="572299" cy="467481"/>
            </a:xfrm>
            <a:prstGeom prst="rect">
              <a:avLst/>
            </a:prstGeom>
          </p:spPr>
        </p:pic>
        <p:pic>
          <p:nvPicPr>
            <p:cNvPr id="23" name="Picture 22"/>
            <p:cNvPicPr>
              <a:picLocks noChangeAspect="1"/>
            </p:cNvPicPr>
            <p:nvPr/>
          </p:nvPicPr>
          <p:blipFill>
            <a:blip r:embed="rId5">
              <a:biLevel thresh="25000"/>
            </a:blip>
            <a:stretch>
              <a:fillRect/>
            </a:stretch>
          </p:blipFill>
          <p:spPr>
            <a:xfrm>
              <a:off x="6574938" y="3151811"/>
              <a:ext cx="572299" cy="467481"/>
            </a:xfrm>
            <a:prstGeom prst="rect">
              <a:avLst/>
            </a:prstGeom>
          </p:spPr>
        </p:pic>
      </p:grpSp>
      <p:pic>
        <p:nvPicPr>
          <p:cNvPr id="24" name="Picture 23"/>
          <p:cNvPicPr>
            <a:picLocks noChangeAspect="1"/>
          </p:cNvPicPr>
          <p:nvPr/>
        </p:nvPicPr>
        <p:blipFill>
          <a:blip r:embed="rId6">
            <a:biLevel thresh="25000"/>
          </a:blip>
          <a:stretch>
            <a:fillRect/>
          </a:stretch>
        </p:blipFill>
        <p:spPr>
          <a:xfrm>
            <a:off x="5614685" y="2475040"/>
            <a:ext cx="632604" cy="530708"/>
          </a:xfrm>
          <a:prstGeom prst="rect">
            <a:avLst/>
          </a:prstGeom>
        </p:spPr>
      </p:pic>
      <p:cxnSp>
        <p:nvCxnSpPr>
          <p:cNvPr id="25" name="Elbow Connector 24"/>
          <p:cNvCxnSpPr>
            <a:stCxn id="11" idx="1"/>
            <a:endCxn id="30" idx="1"/>
          </p:cNvCxnSpPr>
          <p:nvPr/>
        </p:nvCxnSpPr>
        <p:spPr>
          <a:xfrm rot="10800000">
            <a:off x="4707173" y="3779863"/>
            <a:ext cx="2204331" cy="1741368"/>
          </a:xfrm>
          <a:prstGeom prst="bentConnector2">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2924258" y="5996246"/>
            <a:ext cx="2046642" cy="398196"/>
            <a:chOff x="1938324" y="1043723"/>
            <a:chExt cx="2046642" cy="398196"/>
          </a:xfrm>
        </p:grpSpPr>
        <p:pic>
          <p:nvPicPr>
            <p:cNvPr id="27" name="Picture 26"/>
            <p:cNvPicPr>
              <a:picLocks noChangeAspect="1"/>
            </p:cNvPicPr>
            <p:nvPr/>
          </p:nvPicPr>
          <p:blipFill>
            <a:blip r:embed="rId2">
              <a:biLevel thresh="25000"/>
            </a:blip>
            <a:stretch>
              <a:fillRect/>
            </a:stretch>
          </p:blipFill>
          <p:spPr>
            <a:xfrm rot="16200000">
              <a:off x="3522140" y="979092"/>
              <a:ext cx="398196" cy="527457"/>
            </a:xfrm>
            <a:prstGeom prst="rect">
              <a:avLst/>
            </a:prstGeom>
          </p:spPr>
        </p:pic>
        <p:sp>
          <p:nvSpPr>
            <p:cNvPr id="28" name="TextBox 27"/>
            <p:cNvSpPr txBox="1"/>
            <p:nvPr/>
          </p:nvSpPr>
          <p:spPr>
            <a:xfrm>
              <a:off x="1938324" y="1058154"/>
              <a:ext cx="1519184" cy="369332"/>
            </a:xfrm>
            <a:prstGeom prst="rect">
              <a:avLst/>
            </a:prstGeom>
            <a:noFill/>
          </p:spPr>
          <p:txBody>
            <a:bodyPr wrap="square" rtlCol="0">
              <a:spAutoFit/>
            </a:bodyPr>
            <a:lstStyle/>
            <a:p>
              <a:pPr algn="ctr"/>
              <a:r>
                <a:rPr lang="en-US" dirty="0">
                  <a:solidFill>
                    <a:prstClr val="white"/>
                  </a:solidFill>
                </a:rPr>
                <a:t>API Endpoint</a:t>
              </a:r>
            </a:p>
          </p:txBody>
        </p:sp>
      </p:grpSp>
      <p:grpSp>
        <p:nvGrpSpPr>
          <p:cNvPr id="29" name="Group 28"/>
          <p:cNvGrpSpPr/>
          <p:nvPr/>
        </p:nvGrpSpPr>
        <p:grpSpPr>
          <a:xfrm>
            <a:off x="2327970" y="3381667"/>
            <a:ext cx="2642929" cy="666509"/>
            <a:chOff x="1344823" y="3365171"/>
            <a:chExt cx="2642929" cy="666509"/>
          </a:xfrm>
        </p:grpSpPr>
        <p:pic>
          <p:nvPicPr>
            <p:cNvPr id="30" name="Picture 29"/>
            <p:cNvPicPr>
              <a:picLocks noChangeAspect="1"/>
            </p:cNvPicPr>
            <p:nvPr/>
          </p:nvPicPr>
          <p:blipFill>
            <a:blip r:embed="rId2">
              <a:biLevel thresh="25000"/>
            </a:blip>
            <a:stretch>
              <a:fillRect/>
            </a:stretch>
          </p:blipFill>
          <p:spPr>
            <a:xfrm rot="16200000">
              <a:off x="3524926" y="3300540"/>
              <a:ext cx="398196" cy="527457"/>
            </a:xfrm>
            <a:prstGeom prst="rect">
              <a:avLst/>
            </a:prstGeom>
          </p:spPr>
        </p:pic>
        <p:sp>
          <p:nvSpPr>
            <p:cNvPr id="31" name="TextBox 30"/>
            <p:cNvSpPr txBox="1"/>
            <p:nvPr/>
          </p:nvSpPr>
          <p:spPr>
            <a:xfrm>
              <a:off x="1344823" y="3662348"/>
              <a:ext cx="2247337" cy="369332"/>
            </a:xfrm>
            <a:prstGeom prst="rect">
              <a:avLst/>
            </a:prstGeom>
            <a:noFill/>
          </p:spPr>
          <p:txBody>
            <a:bodyPr wrap="square" rtlCol="0">
              <a:spAutoFit/>
            </a:bodyPr>
            <a:lstStyle/>
            <a:p>
              <a:pPr algn="ctr"/>
              <a:r>
                <a:rPr lang="en-US" dirty="0">
                  <a:solidFill>
                    <a:prstClr val="white"/>
                  </a:solidFill>
                </a:rPr>
                <a:t>Frontend (IIS ARR)</a:t>
              </a:r>
            </a:p>
          </p:txBody>
        </p:sp>
      </p:grpSp>
      <p:grpSp>
        <p:nvGrpSpPr>
          <p:cNvPr id="32" name="Group 31"/>
          <p:cNvGrpSpPr/>
          <p:nvPr/>
        </p:nvGrpSpPr>
        <p:grpSpPr>
          <a:xfrm>
            <a:off x="2541959" y="1689999"/>
            <a:ext cx="2428942" cy="398196"/>
            <a:chOff x="1556025" y="2185356"/>
            <a:chExt cx="2428942" cy="398196"/>
          </a:xfrm>
        </p:grpSpPr>
        <p:pic>
          <p:nvPicPr>
            <p:cNvPr id="33" name="Picture 32"/>
            <p:cNvPicPr>
              <a:picLocks noChangeAspect="1"/>
            </p:cNvPicPr>
            <p:nvPr/>
          </p:nvPicPr>
          <p:blipFill>
            <a:blip r:embed="rId2">
              <a:biLevel thresh="25000"/>
            </a:blip>
            <a:stretch>
              <a:fillRect/>
            </a:stretch>
          </p:blipFill>
          <p:spPr>
            <a:xfrm rot="16200000">
              <a:off x="3522141" y="2120725"/>
              <a:ext cx="398196" cy="527457"/>
            </a:xfrm>
            <a:prstGeom prst="rect">
              <a:avLst/>
            </a:prstGeom>
          </p:spPr>
        </p:pic>
        <p:sp>
          <p:nvSpPr>
            <p:cNvPr id="34" name="TextBox 33"/>
            <p:cNvSpPr txBox="1"/>
            <p:nvPr/>
          </p:nvSpPr>
          <p:spPr>
            <a:xfrm>
              <a:off x="1556025" y="2192789"/>
              <a:ext cx="1901483" cy="369332"/>
            </a:xfrm>
            <a:prstGeom prst="rect">
              <a:avLst/>
            </a:prstGeom>
            <a:noFill/>
          </p:spPr>
          <p:txBody>
            <a:bodyPr wrap="none" rtlCol="0">
              <a:spAutoFit/>
            </a:bodyPr>
            <a:lstStyle/>
            <a:p>
              <a:pPr algn="ctr"/>
              <a:r>
                <a:rPr lang="en-US" dirty="0">
                  <a:solidFill>
                    <a:prstClr val="white"/>
                  </a:solidFill>
                </a:rPr>
                <a:t>Publish Endpoint</a:t>
              </a:r>
            </a:p>
          </p:txBody>
        </p:sp>
      </p:grpSp>
      <p:grpSp>
        <p:nvGrpSpPr>
          <p:cNvPr id="35" name="Group 34"/>
          <p:cNvGrpSpPr/>
          <p:nvPr/>
        </p:nvGrpSpPr>
        <p:grpSpPr>
          <a:xfrm>
            <a:off x="7219015" y="1251808"/>
            <a:ext cx="3791842" cy="897331"/>
            <a:chOff x="7023943" y="1441808"/>
            <a:chExt cx="3791842" cy="897331"/>
          </a:xfrm>
        </p:grpSpPr>
        <p:grpSp>
          <p:nvGrpSpPr>
            <p:cNvPr id="36" name="Group 35"/>
            <p:cNvGrpSpPr/>
            <p:nvPr/>
          </p:nvGrpSpPr>
          <p:grpSpPr>
            <a:xfrm>
              <a:off x="7355047" y="1811160"/>
              <a:ext cx="3460738" cy="527979"/>
              <a:chOff x="7355047" y="1762195"/>
              <a:chExt cx="3460738" cy="527979"/>
            </a:xfrm>
          </p:grpSpPr>
          <p:grpSp>
            <p:nvGrpSpPr>
              <p:cNvPr id="38" name="Group 37"/>
              <p:cNvGrpSpPr/>
              <p:nvPr/>
            </p:nvGrpSpPr>
            <p:grpSpPr>
              <a:xfrm>
                <a:off x="8722228" y="1762195"/>
                <a:ext cx="2093557" cy="527979"/>
                <a:chOff x="8519842" y="5165196"/>
                <a:chExt cx="2093557" cy="527979"/>
              </a:xfrm>
            </p:grpSpPr>
            <p:pic>
              <p:nvPicPr>
                <p:cNvPr id="41" name="Picture 40"/>
                <p:cNvPicPr>
                  <a:picLocks noChangeAspect="1"/>
                </p:cNvPicPr>
                <p:nvPr/>
              </p:nvPicPr>
              <p:blipFill>
                <a:blip r:embed="rId7">
                  <a:biLevel thresh="25000"/>
                </a:blip>
                <a:stretch>
                  <a:fillRect/>
                </a:stretch>
              </p:blipFill>
              <p:spPr>
                <a:xfrm>
                  <a:off x="8519842" y="5165196"/>
                  <a:ext cx="605264" cy="527979"/>
                </a:xfrm>
                <a:prstGeom prst="rect">
                  <a:avLst/>
                </a:prstGeom>
              </p:spPr>
            </p:pic>
            <p:sp>
              <p:nvSpPr>
                <p:cNvPr id="42" name="TextBox 41"/>
                <p:cNvSpPr txBox="1"/>
                <p:nvPr/>
              </p:nvSpPr>
              <p:spPr>
                <a:xfrm>
                  <a:off x="9125106" y="5246227"/>
                  <a:ext cx="1488293" cy="369332"/>
                </a:xfrm>
                <a:prstGeom prst="rect">
                  <a:avLst/>
                </a:prstGeom>
                <a:noFill/>
              </p:spPr>
              <p:txBody>
                <a:bodyPr wrap="none" rtlCol="0">
                  <a:spAutoFit/>
                </a:bodyPr>
                <a:lstStyle/>
                <a:p>
                  <a:r>
                    <a:rPr lang="en-US" dirty="0">
                      <a:solidFill>
                        <a:prstClr val="white"/>
                      </a:solidFill>
                    </a:rPr>
                    <a:t>Blob Storage</a:t>
                  </a:r>
                </a:p>
              </p:txBody>
            </p:sp>
          </p:grpSp>
          <p:pic>
            <p:nvPicPr>
              <p:cNvPr id="39" name="Picture 38"/>
              <p:cNvPicPr>
                <a:picLocks noChangeAspect="1"/>
              </p:cNvPicPr>
              <p:nvPr/>
            </p:nvPicPr>
            <p:blipFill>
              <a:blip r:embed="rId8">
                <a:biLevel thresh="25000"/>
              </a:blip>
              <a:stretch>
                <a:fillRect/>
              </a:stretch>
            </p:blipFill>
            <p:spPr>
              <a:xfrm>
                <a:off x="7355047" y="1788762"/>
                <a:ext cx="576373" cy="474843"/>
              </a:xfrm>
              <a:prstGeom prst="rect">
                <a:avLst/>
              </a:prstGeom>
            </p:spPr>
          </p:pic>
          <p:cxnSp>
            <p:nvCxnSpPr>
              <p:cNvPr id="40" name="Elbow Connector 39"/>
              <p:cNvCxnSpPr>
                <a:stCxn id="39" idx="3"/>
                <a:endCxn id="41" idx="1"/>
              </p:cNvCxnSpPr>
              <p:nvPr/>
            </p:nvCxnSpPr>
            <p:spPr>
              <a:xfrm>
                <a:off x="7931420" y="2026184"/>
                <a:ext cx="790808" cy="1"/>
              </a:xfrm>
              <a:prstGeom prst="bentConnector3">
                <a:avLst/>
              </a:prstGeom>
              <a:ln w="28575">
                <a:solidFill>
                  <a:srgbClr val="00B0F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37" name="TextBox 36"/>
            <p:cNvSpPr txBox="1"/>
            <p:nvPr/>
          </p:nvSpPr>
          <p:spPr>
            <a:xfrm>
              <a:off x="7023943" y="1441808"/>
              <a:ext cx="1234505" cy="369332"/>
            </a:xfrm>
            <a:prstGeom prst="rect">
              <a:avLst/>
            </a:prstGeom>
            <a:noFill/>
          </p:spPr>
          <p:txBody>
            <a:bodyPr wrap="none" rtlCol="0">
              <a:spAutoFit/>
            </a:bodyPr>
            <a:lstStyle/>
            <a:p>
              <a:r>
                <a:rPr lang="en-US" dirty="0">
                  <a:solidFill>
                    <a:prstClr val="white"/>
                  </a:solidFill>
                </a:rPr>
                <a:t>File Server</a:t>
              </a:r>
            </a:p>
          </p:txBody>
        </p:sp>
      </p:grpSp>
      <p:cxnSp>
        <p:nvCxnSpPr>
          <p:cNvPr id="43" name="Straight Arrow Connector 42"/>
          <p:cNvCxnSpPr>
            <a:stCxn id="54" idx="3"/>
            <a:endCxn id="39" idx="1"/>
          </p:cNvCxnSpPr>
          <p:nvPr/>
        </p:nvCxnSpPr>
        <p:spPr>
          <a:xfrm>
            <a:off x="6203790" y="1885148"/>
            <a:ext cx="1346329" cy="1"/>
          </a:xfrm>
          <a:prstGeom prst="straightConnector1">
            <a:avLst/>
          </a:prstGeom>
          <a:ln w="28575">
            <a:solidFill>
              <a:srgbClr val="00B0F0"/>
            </a:solidFill>
            <a:prstDash val="lgDashDot"/>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stCxn id="17" idx="0"/>
            <a:endCxn id="39" idx="2"/>
          </p:cNvCxnSpPr>
          <p:nvPr/>
        </p:nvCxnSpPr>
        <p:spPr>
          <a:xfrm rot="5400000" flipH="1" flipV="1">
            <a:off x="7117999" y="2120282"/>
            <a:ext cx="718018" cy="722595"/>
          </a:xfrm>
          <a:prstGeom prst="bentConnector3">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53" idx="2"/>
            <a:endCxn id="11" idx="0"/>
          </p:cNvCxnSpPr>
          <p:nvPr/>
        </p:nvCxnSpPr>
        <p:spPr>
          <a:xfrm>
            <a:off x="7115710" y="4653501"/>
            <a:ext cx="3228" cy="605448"/>
          </a:xfrm>
          <a:prstGeom prst="straightConnector1">
            <a:avLst/>
          </a:prstGeom>
          <a:ln w="28575">
            <a:solidFill>
              <a:srgbClr val="00B0F0"/>
            </a:solidFill>
            <a:prstDash val="lgDashDot"/>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9" idx="3"/>
            <a:endCxn id="14" idx="1"/>
          </p:cNvCxnSpPr>
          <p:nvPr/>
        </p:nvCxnSpPr>
        <p:spPr>
          <a:xfrm flipV="1">
            <a:off x="8122418" y="3249731"/>
            <a:ext cx="820914" cy="10824"/>
          </a:xfrm>
          <a:prstGeom prst="straightConnector1">
            <a:avLst/>
          </a:prstGeom>
          <a:ln w="28575">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364488" y="2136108"/>
            <a:ext cx="1801469" cy="614504"/>
            <a:chOff x="144154" y="2312570"/>
            <a:chExt cx="1801469" cy="614504"/>
          </a:xfrm>
        </p:grpSpPr>
        <p:pic>
          <p:nvPicPr>
            <p:cNvPr id="48" name="Picture 47"/>
            <p:cNvPicPr>
              <a:picLocks noChangeAspect="1"/>
            </p:cNvPicPr>
            <p:nvPr/>
          </p:nvPicPr>
          <p:blipFill>
            <a:blip r:embed="rId9">
              <a:biLevel thresh="25000"/>
            </a:blip>
            <a:stretch>
              <a:fillRect/>
            </a:stretch>
          </p:blipFill>
          <p:spPr>
            <a:xfrm>
              <a:off x="144154" y="2312570"/>
              <a:ext cx="435794" cy="614504"/>
            </a:xfrm>
            <a:prstGeom prst="rect">
              <a:avLst/>
            </a:prstGeom>
          </p:spPr>
        </p:pic>
        <p:pic>
          <p:nvPicPr>
            <p:cNvPr id="49" name="Picture 48"/>
            <p:cNvPicPr>
              <a:picLocks noChangeAspect="1"/>
            </p:cNvPicPr>
            <p:nvPr/>
          </p:nvPicPr>
          <p:blipFill>
            <a:blip r:embed="rId10">
              <a:biLevel thresh="25000"/>
            </a:blip>
            <a:stretch>
              <a:fillRect/>
            </a:stretch>
          </p:blipFill>
          <p:spPr>
            <a:xfrm>
              <a:off x="1369250" y="2442108"/>
              <a:ext cx="576373" cy="380566"/>
            </a:xfrm>
            <a:prstGeom prst="rect">
              <a:avLst/>
            </a:prstGeom>
          </p:spPr>
        </p:pic>
        <p:pic>
          <p:nvPicPr>
            <p:cNvPr id="50" name="Picture 49"/>
            <p:cNvPicPr>
              <a:picLocks noChangeAspect="1"/>
            </p:cNvPicPr>
            <p:nvPr/>
          </p:nvPicPr>
          <p:blipFill>
            <a:blip r:embed="rId11">
              <a:biLevel thresh="25000"/>
            </a:blip>
            <a:stretch>
              <a:fillRect/>
            </a:stretch>
          </p:blipFill>
          <p:spPr>
            <a:xfrm>
              <a:off x="625228" y="2419998"/>
              <a:ext cx="679390" cy="424786"/>
            </a:xfrm>
            <a:prstGeom prst="rect">
              <a:avLst/>
            </a:prstGeom>
          </p:spPr>
        </p:pic>
      </p:grpSp>
      <p:cxnSp>
        <p:nvCxnSpPr>
          <p:cNvPr id="51" name="Straight Arrow Connector 50"/>
          <p:cNvCxnSpPr>
            <a:endCxn id="7" idx="0"/>
          </p:cNvCxnSpPr>
          <p:nvPr/>
        </p:nvCxnSpPr>
        <p:spPr>
          <a:xfrm>
            <a:off x="1245822" y="2775591"/>
            <a:ext cx="5544" cy="553607"/>
          </a:xfrm>
          <a:prstGeom prst="straightConnector1">
            <a:avLst/>
          </a:prstGeom>
          <a:ln w="28575">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7" idx="3"/>
            <a:endCxn id="30" idx="0"/>
          </p:cNvCxnSpPr>
          <p:nvPr/>
        </p:nvCxnSpPr>
        <p:spPr>
          <a:xfrm>
            <a:off x="1660381" y="3576049"/>
            <a:ext cx="2783062" cy="4716"/>
          </a:xfrm>
          <a:prstGeom prst="straightConnector1">
            <a:avLst/>
          </a:prstGeom>
          <a:ln w="28575">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5933541" y="4287953"/>
            <a:ext cx="2364338" cy="3655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Metering</a:t>
            </a:r>
          </a:p>
        </p:txBody>
      </p:sp>
      <p:pic>
        <p:nvPicPr>
          <p:cNvPr id="54" name="Picture 53"/>
          <p:cNvPicPr>
            <a:picLocks noChangeAspect="1"/>
          </p:cNvPicPr>
          <p:nvPr/>
        </p:nvPicPr>
        <p:blipFill>
          <a:blip r:embed="rId8">
            <a:biLevel thresh="25000"/>
          </a:blip>
          <a:stretch>
            <a:fillRect/>
          </a:stretch>
        </p:blipFill>
        <p:spPr>
          <a:xfrm>
            <a:off x="5627417" y="1647726"/>
            <a:ext cx="576373" cy="474843"/>
          </a:xfrm>
          <a:prstGeom prst="rect">
            <a:avLst/>
          </a:prstGeom>
        </p:spPr>
      </p:pic>
      <p:sp>
        <p:nvSpPr>
          <p:cNvPr id="55" name="TextBox 54"/>
          <p:cNvSpPr txBox="1"/>
          <p:nvPr/>
        </p:nvSpPr>
        <p:spPr>
          <a:xfrm>
            <a:off x="5198900" y="918035"/>
            <a:ext cx="1433406" cy="646331"/>
          </a:xfrm>
          <a:prstGeom prst="rect">
            <a:avLst/>
          </a:prstGeom>
          <a:noFill/>
        </p:spPr>
        <p:txBody>
          <a:bodyPr wrap="none" rtlCol="0">
            <a:spAutoFit/>
          </a:bodyPr>
          <a:lstStyle/>
          <a:p>
            <a:r>
              <a:rPr lang="en-US" dirty="0">
                <a:solidFill>
                  <a:prstClr val="white"/>
                </a:solidFill>
              </a:rPr>
              <a:t>Deployment</a:t>
            </a:r>
          </a:p>
          <a:p>
            <a:pPr algn="ctr"/>
            <a:r>
              <a:rPr lang="en-US" dirty="0">
                <a:solidFill>
                  <a:prstClr val="white"/>
                </a:solidFill>
              </a:rPr>
              <a:t>Server(s)</a:t>
            </a:r>
          </a:p>
        </p:txBody>
      </p:sp>
      <p:cxnSp>
        <p:nvCxnSpPr>
          <p:cNvPr id="56" name="Straight Arrow Connector 55"/>
          <p:cNvCxnSpPr>
            <a:stCxn id="33" idx="2"/>
            <a:endCxn id="54" idx="1"/>
          </p:cNvCxnSpPr>
          <p:nvPr/>
        </p:nvCxnSpPr>
        <p:spPr>
          <a:xfrm flipV="1">
            <a:off x="4970902" y="1885148"/>
            <a:ext cx="656515" cy="3949"/>
          </a:xfrm>
          <a:prstGeom prst="straightConnector1">
            <a:avLst/>
          </a:prstGeom>
          <a:ln w="28575">
            <a:solidFill>
              <a:srgbClr val="00B0F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38980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138896" y="138896"/>
            <a:ext cx="12053104" cy="646331"/>
          </a:xfrm>
          <a:prstGeom prst="rect">
            <a:avLst/>
          </a:prstGeom>
          <a:noFill/>
        </p:spPr>
        <p:txBody>
          <a:bodyPr wrap="square" rtlCol="0">
            <a:spAutoFit/>
          </a:bodyPr>
          <a:lstStyle/>
          <a:p>
            <a:pPr algn="r"/>
            <a:r>
              <a:rPr lang="en-US" sz="3600" dirty="0">
                <a:solidFill>
                  <a:prstClr val="white"/>
                </a:solidFill>
              </a:rPr>
              <a:t>Debug Console (Kudu)</a:t>
            </a:r>
          </a:p>
        </p:txBody>
      </p:sp>
      <p:sp>
        <p:nvSpPr>
          <p:cNvPr id="4" name="TextBox 3"/>
          <p:cNvSpPr txBox="1"/>
          <p:nvPr/>
        </p:nvSpPr>
        <p:spPr>
          <a:xfrm>
            <a:off x="2696191" y="6215512"/>
            <a:ext cx="6799618" cy="523220"/>
          </a:xfrm>
          <a:prstGeom prst="rect">
            <a:avLst/>
          </a:prstGeom>
          <a:noFill/>
        </p:spPr>
        <p:txBody>
          <a:bodyPr wrap="none" rtlCol="0">
            <a:spAutoFit/>
          </a:bodyPr>
          <a:lstStyle/>
          <a:p>
            <a:r>
              <a:rPr lang="en-US" sz="2800" b="1" dirty="0">
                <a:solidFill>
                  <a:prstClr val="white"/>
                </a:solidFill>
              </a:rPr>
              <a:t>https://</a:t>
            </a:r>
            <a:r>
              <a:rPr lang="en-US" sz="2400" dirty="0">
                <a:solidFill>
                  <a:prstClr val="white"/>
                </a:solidFill>
              </a:rPr>
              <a:t>[website-name].</a:t>
            </a:r>
            <a:r>
              <a:rPr lang="en-US" sz="2800" b="1" dirty="0">
                <a:solidFill>
                  <a:prstClr val="white"/>
                </a:solidFill>
              </a:rPr>
              <a:t>scm.</a:t>
            </a:r>
            <a:r>
              <a:rPr lang="en-US" sz="2400" dirty="0">
                <a:solidFill>
                  <a:prstClr val="white"/>
                </a:solidFill>
              </a:rPr>
              <a:t>azurewebsites.net</a:t>
            </a:r>
            <a:endParaRPr lang="en-US" sz="2400" b="1" dirty="0">
              <a:solidFill>
                <a:prstClr val="white"/>
              </a:solidFill>
            </a:endParaRPr>
          </a:p>
        </p:txBody>
      </p:sp>
      <p:grpSp>
        <p:nvGrpSpPr>
          <p:cNvPr id="5" name="Group 4"/>
          <p:cNvGrpSpPr/>
          <p:nvPr/>
        </p:nvGrpSpPr>
        <p:grpSpPr>
          <a:xfrm>
            <a:off x="1409302" y="2895184"/>
            <a:ext cx="9373397" cy="1067632"/>
            <a:chOff x="1307094" y="3097421"/>
            <a:chExt cx="9373397" cy="1067632"/>
          </a:xfrm>
        </p:grpSpPr>
        <p:grpSp>
          <p:nvGrpSpPr>
            <p:cNvPr id="6" name="Group 5"/>
            <p:cNvGrpSpPr/>
            <p:nvPr/>
          </p:nvGrpSpPr>
          <p:grpSpPr>
            <a:xfrm>
              <a:off x="1307094" y="3097421"/>
              <a:ext cx="1467261" cy="1067632"/>
              <a:chOff x="1307094" y="3097421"/>
              <a:chExt cx="1467261" cy="1067632"/>
            </a:xfrm>
          </p:grpSpPr>
          <p:pic>
            <p:nvPicPr>
              <p:cNvPr id="24" name="Picture 23"/>
              <p:cNvPicPr>
                <a:picLocks noChangeAspect="1"/>
              </p:cNvPicPr>
              <p:nvPr/>
            </p:nvPicPr>
            <p:blipFill>
              <a:blip r:embed="rId2">
                <a:biLevel thresh="25000"/>
              </a:blip>
              <a:stretch>
                <a:fillRect/>
              </a:stretch>
            </p:blipFill>
            <p:spPr>
              <a:xfrm>
                <a:off x="1815799" y="3097421"/>
                <a:ext cx="449852" cy="698300"/>
              </a:xfrm>
              <a:prstGeom prst="rect">
                <a:avLst/>
              </a:prstGeom>
            </p:spPr>
          </p:pic>
          <p:sp>
            <p:nvSpPr>
              <p:cNvPr id="25" name="TextBox 24"/>
              <p:cNvSpPr txBox="1"/>
              <p:nvPr/>
            </p:nvSpPr>
            <p:spPr>
              <a:xfrm>
                <a:off x="1307094" y="3795721"/>
                <a:ext cx="1467261" cy="369332"/>
              </a:xfrm>
              <a:prstGeom prst="rect">
                <a:avLst/>
              </a:prstGeom>
              <a:noFill/>
            </p:spPr>
            <p:txBody>
              <a:bodyPr wrap="none" rtlCol="0">
                <a:spAutoFit/>
              </a:bodyPr>
              <a:lstStyle/>
              <a:p>
                <a:r>
                  <a:rPr lang="en-US" dirty="0">
                    <a:solidFill>
                      <a:prstClr val="white"/>
                    </a:solidFill>
                  </a:rPr>
                  <a:t>Environment</a:t>
                </a:r>
              </a:p>
            </p:txBody>
          </p:sp>
        </p:grpSp>
        <p:grpSp>
          <p:nvGrpSpPr>
            <p:cNvPr id="7" name="Group 6"/>
            <p:cNvGrpSpPr/>
            <p:nvPr/>
          </p:nvGrpSpPr>
          <p:grpSpPr>
            <a:xfrm>
              <a:off x="3010436" y="3181217"/>
              <a:ext cx="1747594" cy="983836"/>
              <a:chOff x="3010436" y="3181217"/>
              <a:chExt cx="1747594" cy="983836"/>
            </a:xfrm>
          </p:grpSpPr>
          <p:sp>
            <p:nvSpPr>
              <p:cNvPr id="19" name="TextBox 18"/>
              <p:cNvSpPr txBox="1"/>
              <p:nvPr/>
            </p:nvSpPr>
            <p:spPr>
              <a:xfrm>
                <a:off x="3010436" y="3795721"/>
                <a:ext cx="1747594" cy="369332"/>
              </a:xfrm>
              <a:prstGeom prst="rect">
                <a:avLst/>
              </a:prstGeom>
              <a:noFill/>
            </p:spPr>
            <p:txBody>
              <a:bodyPr wrap="none" rtlCol="0">
                <a:spAutoFit/>
              </a:bodyPr>
              <a:lstStyle/>
              <a:p>
                <a:r>
                  <a:rPr lang="en-US" dirty="0">
                    <a:solidFill>
                      <a:prstClr val="white"/>
                    </a:solidFill>
                  </a:rPr>
                  <a:t>Debug Console</a:t>
                </a:r>
              </a:p>
            </p:txBody>
          </p:sp>
          <p:grpSp>
            <p:nvGrpSpPr>
              <p:cNvPr id="20" name="Group 19"/>
              <p:cNvGrpSpPr/>
              <p:nvPr/>
            </p:nvGrpSpPr>
            <p:grpSpPr>
              <a:xfrm>
                <a:off x="3099402" y="3181217"/>
                <a:ext cx="1611836" cy="530709"/>
                <a:chOff x="3099402" y="3181216"/>
                <a:chExt cx="1611836" cy="530709"/>
              </a:xfrm>
            </p:grpSpPr>
            <p:pic>
              <p:nvPicPr>
                <p:cNvPr id="21" name="Picture 20"/>
                <p:cNvPicPr>
                  <a:picLocks noChangeAspect="1"/>
                </p:cNvPicPr>
                <p:nvPr/>
              </p:nvPicPr>
              <p:blipFill>
                <a:blip r:embed="rId3">
                  <a:biLevel thresh="25000"/>
                </a:blip>
                <a:stretch>
                  <a:fillRect/>
                </a:stretch>
              </p:blipFill>
              <p:spPr>
                <a:xfrm>
                  <a:off x="3099402" y="3209149"/>
                  <a:ext cx="463910" cy="474843"/>
                </a:xfrm>
                <a:prstGeom prst="rect">
                  <a:avLst/>
                </a:prstGeom>
              </p:spPr>
            </p:pic>
            <p:pic>
              <p:nvPicPr>
                <p:cNvPr id="22" name="Picture 21"/>
                <p:cNvPicPr>
                  <a:picLocks noChangeAspect="1"/>
                </p:cNvPicPr>
                <p:nvPr/>
              </p:nvPicPr>
              <p:blipFill>
                <a:blip r:embed="rId4">
                  <a:biLevel thresh="25000"/>
                </a:blip>
                <a:stretch>
                  <a:fillRect/>
                </a:stretch>
              </p:blipFill>
              <p:spPr>
                <a:xfrm>
                  <a:off x="3652278" y="3209149"/>
                  <a:ext cx="463910" cy="474843"/>
                </a:xfrm>
                <a:prstGeom prst="rect">
                  <a:avLst/>
                </a:prstGeom>
              </p:spPr>
            </p:pic>
            <p:pic>
              <p:nvPicPr>
                <p:cNvPr id="23" name="Picture 22"/>
                <p:cNvPicPr>
                  <a:picLocks noChangeAspect="1"/>
                </p:cNvPicPr>
                <p:nvPr/>
              </p:nvPicPr>
              <p:blipFill>
                <a:blip r:embed="rId5">
                  <a:biLevel thresh="25000"/>
                </a:blip>
                <a:stretch>
                  <a:fillRect/>
                </a:stretch>
              </p:blipFill>
              <p:spPr>
                <a:xfrm>
                  <a:off x="4205154" y="3181216"/>
                  <a:ext cx="506084" cy="530709"/>
                </a:xfrm>
                <a:prstGeom prst="rect">
                  <a:avLst/>
                </a:prstGeom>
              </p:spPr>
            </p:pic>
          </p:grpSp>
        </p:grpSp>
        <p:grpSp>
          <p:nvGrpSpPr>
            <p:cNvPr id="8" name="Group 7"/>
            <p:cNvGrpSpPr/>
            <p:nvPr/>
          </p:nvGrpSpPr>
          <p:grpSpPr>
            <a:xfrm>
              <a:off x="5092878" y="3167252"/>
              <a:ext cx="2145139" cy="997801"/>
              <a:chOff x="5092878" y="3167252"/>
              <a:chExt cx="2145139" cy="997801"/>
            </a:xfrm>
          </p:grpSpPr>
          <p:sp>
            <p:nvSpPr>
              <p:cNvPr id="15" name="TextBox 14"/>
              <p:cNvSpPr txBox="1"/>
              <p:nvPr/>
            </p:nvSpPr>
            <p:spPr>
              <a:xfrm>
                <a:off x="5092878" y="3795721"/>
                <a:ext cx="2145139" cy="369332"/>
              </a:xfrm>
              <a:prstGeom prst="rect">
                <a:avLst/>
              </a:prstGeom>
              <a:noFill/>
            </p:spPr>
            <p:txBody>
              <a:bodyPr wrap="none" rtlCol="0">
                <a:spAutoFit/>
              </a:bodyPr>
              <a:lstStyle/>
              <a:p>
                <a:r>
                  <a:rPr lang="en-US" dirty="0">
                    <a:solidFill>
                      <a:prstClr val="white"/>
                    </a:solidFill>
                  </a:rPr>
                  <a:t>Diagnostics &amp; Logs</a:t>
                </a:r>
              </a:p>
            </p:txBody>
          </p:sp>
          <p:grpSp>
            <p:nvGrpSpPr>
              <p:cNvPr id="16" name="Group 15"/>
              <p:cNvGrpSpPr/>
              <p:nvPr/>
            </p:nvGrpSpPr>
            <p:grpSpPr>
              <a:xfrm>
                <a:off x="5581089" y="3167252"/>
                <a:ext cx="1168716" cy="558639"/>
                <a:chOff x="5502815" y="3209149"/>
                <a:chExt cx="1168716" cy="558639"/>
              </a:xfrm>
            </p:grpSpPr>
            <p:pic>
              <p:nvPicPr>
                <p:cNvPr id="17" name="Picture 16"/>
                <p:cNvPicPr>
                  <a:picLocks noChangeAspect="1"/>
                </p:cNvPicPr>
                <p:nvPr/>
              </p:nvPicPr>
              <p:blipFill>
                <a:blip r:embed="rId6">
                  <a:biLevel thresh="25000"/>
                </a:blip>
                <a:stretch>
                  <a:fillRect/>
                </a:stretch>
              </p:blipFill>
              <p:spPr>
                <a:xfrm>
                  <a:off x="5502815" y="3209149"/>
                  <a:ext cx="449852" cy="558639"/>
                </a:xfrm>
                <a:prstGeom prst="rect">
                  <a:avLst/>
                </a:prstGeom>
              </p:spPr>
            </p:pic>
            <p:pic>
              <p:nvPicPr>
                <p:cNvPr id="18" name="Picture 17"/>
                <p:cNvPicPr>
                  <a:picLocks noChangeAspect="1"/>
                </p:cNvPicPr>
                <p:nvPr/>
              </p:nvPicPr>
              <p:blipFill>
                <a:blip r:embed="rId7">
                  <a:biLevel thresh="25000"/>
                </a:blip>
                <a:stretch>
                  <a:fillRect/>
                </a:stretch>
              </p:blipFill>
              <p:spPr>
                <a:xfrm>
                  <a:off x="6165447" y="3226465"/>
                  <a:ext cx="506084" cy="530709"/>
                </a:xfrm>
                <a:prstGeom prst="rect">
                  <a:avLst/>
                </a:prstGeom>
              </p:spPr>
            </p:pic>
          </p:grpSp>
        </p:grpSp>
        <p:grpSp>
          <p:nvGrpSpPr>
            <p:cNvPr id="9" name="Group 8"/>
            <p:cNvGrpSpPr/>
            <p:nvPr/>
          </p:nvGrpSpPr>
          <p:grpSpPr>
            <a:xfrm>
              <a:off x="7572865" y="3184469"/>
              <a:ext cx="1360565" cy="980584"/>
              <a:chOff x="7572865" y="3184469"/>
              <a:chExt cx="1360565" cy="980584"/>
            </a:xfrm>
          </p:grpSpPr>
          <p:sp>
            <p:nvSpPr>
              <p:cNvPr id="13" name="TextBox 12"/>
              <p:cNvSpPr txBox="1"/>
              <p:nvPr/>
            </p:nvSpPr>
            <p:spPr>
              <a:xfrm>
                <a:off x="7572865" y="3795721"/>
                <a:ext cx="1360565" cy="369332"/>
              </a:xfrm>
              <a:prstGeom prst="rect">
                <a:avLst/>
              </a:prstGeom>
              <a:noFill/>
            </p:spPr>
            <p:txBody>
              <a:bodyPr wrap="none" rtlCol="0">
                <a:spAutoFit/>
              </a:bodyPr>
              <a:lstStyle/>
              <a:p>
                <a:r>
                  <a:rPr lang="en-US" dirty="0">
                    <a:solidFill>
                      <a:prstClr val="white"/>
                    </a:solidFill>
                  </a:rPr>
                  <a:t>Web Hooks</a:t>
                </a:r>
              </a:p>
            </p:txBody>
          </p:sp>
          <p:pic>
            <p:nvPicPr>
              <p:cNvPr id="14" name="Picture 13"/>
              <p:cNvPicPr>
                <a:picLocks noChangeAspect="1"/>
              </p:cNvPicPr>
              <p:nvPr/>
            </p:nvPicPr>
            <p:blipFill>
              <a:blip r:embed="rId8">
                <a:biLevel thresh="25000"/>
              </a:blip>
              <a:stretch>
                <a:fillRect/>
              </a:stretch>
            </p:blipFill>
            <p:spPr>
              <a:xfrm>
                <a:off x="8047707" y="3184469"/>
                <a:ext cx="398196" cy="527457"/>
              </a:xfrm>
              <a:prstGeom prst="rect">
                <a:avLst/>
              </a:prstGeom>
            </p:spPr>
          </p:pic>
        </p:grpSp>
        <p:grpSp>
          <p:nvGrpSpPr>
            <p:cNvPr id="10" name="Group 9"/>
            <p:cNvGrpSpPr/>
            <p:nvPr/>
          </p:nvGrpSpPr>
          <p:grpSpPr>
            <a:xfrm>
              <a:off x="9594937" y="3348808"/>
              <a:ext cx="1085554" cy="816245"/>
              <a:chOff x="9594937" y="3348808"/>
              <a:chExt cx="1085554" cy="816245"/>
            </a:xfrm>
          </p:grpSpPr>
          <p:sp>
            <p:nvSpPr>
              <p:cNvPr id="11" name="TextBox 10"/>
              <p:cNvSpPr txBox="1"/>
              <p:nvPr/>
            </p:nvSpPr>
            <p:spPr>
              <a:xfrm>
                <a:off x="9594937" y="3795721"/>
                <a:ext cx="1085554" cy="369332"/>
              </a:xfrm>
              <a:prstGeom prst="rect">
                <a:avLst/>
              </a:prstGeom>
              <a:noFill/>
            </p:spPr>
            <p:txBody>
              <a:bodyPr wrap="none" rtlCol="0">
                <a:spAutoFit/>
              </a:bodyPr>
              <a:lstStyle/>
              <a:p>
                <a:r>
                  <a:rPr lang="en-US" dirty="0">
                    <a:solidFill>
                      <a:prstClr val="white"/>
                    </a:solidFill>
                  </a:rPr>
                  <a:t>REST API</a:t>
                </a:r>
              </a:p>
            </p:txBody>
          </p:sp>
          <p:pic>
            <p:nvPicPr>
              <p:cNvPr id="12" name="Picture 11"/>
              <p:cNvPicPr>
                <a:picLocks noChangeAspect="1"/>
              </p:cNvPicPr>
              <p:nvPr/>
            </p:nvPicPr>
            <p:blipFill>
              <a:blip r:embed="rId9">
                <a:biLevel thresh="25000"/>
              </a:blip>
              <a:stretch>
                <a:fillRect/>
              </a:stretch>
            </p:blipFill>
            <p:spPr>
              <a:xfrm>
                <a:off x="9891701" y="3348808"/>
                <a:ext cx="492026" cy="195525"/>
              </a:xfrm>
              <a:prstGeom prst="rect">
                <a:avLst/>
              </a:prstGeom>
            </p:spPr>
          </p:pic>
        </p:grpSp>
      </p:grpSp>
    </p:spTree>
    <p:extLst>
      <p:ext uri="{BB962C8B-B14F-4D97-AF65-F5344CB8AC3E}">
        <p14:creationId xmlns:p14="http://schemas.microsoft.com/office/powerpoint/2010/main" val="40334809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25128" y="99165"/>
            <a:ext cx="12066873" cy="646331"/>
          </a:xfrm>
          <a:prstGeom prst="rect">
            <a:avLst/>
          </a:prstGeom>
          <a:noFill/>
        </p:spPr>
        <p:txBody>
          <a:bodyPr wrap="square" rtlCol="0">
            <a:spAutoFit/>
          </a:bodyPr>
          <a:lstStyle/>
          <a:p>
            <a:pPr algn="r"/>
            <a:r>
              <a:rPr lang="en-US" sz="3600" dirty="0">
                <a:solidFill>
                  <a:prstClr val="white"/>
                </a:solidFill>
              </a:rPr>
              <a:t>Web Site</a:t>
            </a:r>
          </a:p>
        </p:txBody>
      </p:sp>
      <p:grpSp>
        <p:nvGrpSpPr>
          <p:cNvPr id="2" name="Group 2"/>
          <p:cNvGrpSpPr/>
          <p:nvPr/>
        </p:nvGrpSpPr>
        <p:grpSpPr>
          <a:xfrm>
            <a:off x="979176" y="1505109"/>
            <a:ext cx="10256383" cy="4727522"/>
            <a:chOff x="2366541" y="1904506"/>
            <a:chExt cx="7458919" cy="2934451"/>
          </a:xfrm>
        </p:grpSpPr>
        <p:grpSp>
          <p:nvGrpSpPr>
            <p:cNvPr id="6" name="Group 4"/>
            <p:cNvGrpSpPr/>
            <p:nvPr/>
          </p:nvGrpSpPr>
          <p:grpSpPr>
            <a:xfrm>
              <a:off x="2366541" y="1904506"/>
              <a:ext cx="7458919" cy="2934451"/>
              <a:chOff x="4312504" y="2036620"/>
              <a:chExt cx="5109795" cy="2934451"/>
            </a:xfrm>
            <a:solidFill>
              <a:srgbClr val="1D4380"/>
            </a:solidFill>
          </p:grpSpPr>
          <p:sp>
            <p:nvSpPr>
              <p:cNvPr id="12" name="Rectangle 22"/>
              <p:cNvSpPr/>
              <p:nvPr/>
            </p:nvSpPr>
            <p:spPr>
              <a:xfrm>
                <a:off x="4312505" y="4246676"/>
                <a:ext cx="5109794" cy="724395"/>
              </a:xfrm>
              <a:prstGeom prst="rect">
                <a:avLst/>
              </a:prstGeom>
              <a:grp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solidFill>
                      <a:prstClr val="white"/>
                    </a:solidFill>
                  </a:rPr>
                  <a:t>Microsoft </a:t>
                </a:r>
                <a:r>
                  <a:rPr lang="en-US" sz="2400" dirty="0">
                    <a:solidFill>
                      <a:prstClr val="white"/>
                    </a:solidFill>
                  </a:rPr>
                  <a:t>Azure Web Site</a:t>
                </a:r>
              </a:p>
            </p:txBody>
          </p:sp>
          <p:sp>
            <p:nvSpPr>
              <p:cNvPr id="13" name="Rectangle 23"/>
              <p:cNvSpPr/>
              <p:nvPr/>
            </p:nvSpPr>
            <p:spPr>
              <a:xfrm>
                <a:off x="5475919" y="3440399"/>
                <a:ext cx="1916175" cy="729325"/>
              </a:xfrm>
              <a:prstGeom prst="rect">
                <a:avLst/>
              </a:prstGeom>
              <a:grpFill/>
              <a:ln w="3810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prstClr val="white"/>
                    </a:solidFill>
                  </a:rPr>
                  <a:t>Public Site Extensions</a:t>
                </a:r>
              </a:p>
            </p:txBody>
          </p:sp>
          <p:sp>
            <p:nvSpPr>
              <p:cNvPr id="14" name="Rectangle 24"/>
              <p:cNvSpPr/>
              <p:nvPr/>
            </p:nvSpPr>
            <p:spPr>
              <a:xfrm>
                <a:off x="7449084" y="3440399"/>
                <a:ext cx="1973215" cy="730809"/>
              </a:xfrm>
              <a:prstGeom prst="rect">
                <a:avLst/>
              </a:prstGeom>
              <a:grpFill/>
              <a:ln w="38100">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prstClr val="white"/>
                    </a:solidFill>
                  </a:rPr>
                  <a:t>Private Site Extensions</a:t>
                </a:r>
              </a:p>
            </p:txBody>
          </p:sp>
          <p:sp>
            <p:nvSpPr>
              <p:cNvPr id="15" name="Rectangle 25"/>
              <p:cNvSpPr/>
              <p:nvPr/>
            </p:nvSpPr>
            <p:spPr>
              <a:xfrm>
                <a:off x="4312504" y="2036620"/>
                <a:ext cx="1106424" cy="2134588"/>
              </a:xfrm>
              <a:prstGeom prst="rect">
                <a:avLst/>
              </a:prstGeom>
              <a:grpFill/>
              <a:ln w="38100">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solidFill>
                      <a:prstClr val="white"/>
                    </a:solidFill>
                  </a:rPr>
                  <a:t>Web Site</a:t>
                </a:r>
              </a:p>
            </p:txBody>
          </p:sp>
        </p:grpSp>
        <p:sp>
          <p:nvSpPr>
            <p:cNvPr id="7" name="Rectangle 16"/>
            <p:cNvSpPr/>
            <p:nvPr/>
          </p:nvSpPr>
          <p:spPr>
            <a:xfrm>
              <a:off x="4064812" y="2606397"/>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rPr>
                <a:t>Kudu</a:t>
              </a:r>
            </a:p>
          </p:txBody>
        </p:sp>
        <p:sp>
          <p:nvSpPr>
            <p:cNvPr id="8" name="Rectangle 17"/>
            <p:cNvSpPr/>
            <p:nvPr/>
          </p:nvSpPr>
          <p:spPr>
            <a:xfrm>
              <a:off x="5504956" y="2606396"/>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rPr>
                <a:t>Web Jobs</a:t>
              </a:r>
            </a:p>
          </p:txBody>
        </p:sp>
        <p:sp>
          <p:nvSpPr>
            <p:cNvPr id="9" name="Rectangle 18"/>
            <p:cNvSpPr/>
            <p:nvPr/>
          </p:nvSpPr>
          <p:spPr>
            <a:xfrm>
              <a:off x="4064811" y="1904508"/>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solidFill>
                    <a:prstClr val="white"/>
                  </a:solidFill>
                </a:rPr>
                <a:t>Monaco</a:t>
              </a:r>
            </a:p>
          </p:txBody>
        </p:sp>
        <p:sp>
          <p:nvSpPr>
            <p:cNvPr id="10" name="Rectangle 19"/>
            <p:cNvSpPr/>
            <p:nvPr/>
          </p:nvSpPr>
          <p:spPr>
            <a:xfrm>
              <a:off x="5504954" y="1904506"/>
              <a:ext cx="1356953" cy="626421"/>
            </a:xfrm>
            <a:prstGeom prst="rect">
              <a:avLst/>
            </a:prstGeom>
            <a:solidFill>
              <a:srgbClr val="1D4380"/>
            </a:solidFill>
            <a:ln w="38100">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err="1">
                  <a:solidFill>
                    <a:prstClr val="white"/>
                  </a:solidFill>
                </a:rPr>
                <a:t>MSDeploy</a:t>
              </a:r>
              <a:endParaRPr lang="en-US" sz="2400" dirty="0">
                <a:solidFill>
                  <a:prstClr val="white"/>
                </a:solidFill>
              </a:endParaRPr>
            </a:p>
          </p:txBody>
        </p:sp>
        <p:sp>
          <p:nvSpPr>
            <p:cNvPr id="11" name="Rectangle 20"/>
            <p:cNvSpPr/>
            <p:nvPr/>
          </p:nvSpPr>
          <p:spPr>
            <a:xfrm>
              <a:off x="6945097" y="1904506"/>
              <a:ext cx="2880363" cy="626421"/>
            </a:xfrm>
            <a:prstGeom prst="rect">
              <a:avLst/>
            </a:prstGeom>
            <a:solidFill>
              <a:srgbClr val="1D4380"/>
            </a:solidFill>
            <a:ln w="38100">
              <a:solidFill>
                <a:schemeClr val="accent4"/>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a:solidFill>
                    <a:prstClr val="white"/>
                  </a:solidFill>
                </a:rPr>
                <a:t>Build/Upload Your Own</a:t>
              </a:r>
            </a:p>
          </p:txBody>
        </p:sp>
        <p:sp>
          <p:nvSpPr>
            <p:cNvPr id="16" name="Rectangle 21"/>
            <p:cNvSpPr/>
            <p:nvPr/>
          </p:nvSpPr>
          <p:spPr>
            <a:xfrm>
              <a:off x="6945097" y="2613135"/>
              <a:ext cx="2880363" cy="626421"/>
            </a:xfrm>
            <a:prstGeom prst="rect">
              <a:avLst/>
            </a:prstGeom>
            <a:solidFill>
              <a:srgbClr val="1D4380"/>
            </a:solidFill>
            <a:ln w="38100">
              <a:solidFill>
                <a:schemeClr val="accent6"/>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solidFill>
                    <a:prstClr val="white"/>
                  </a:solidFill>
                </a:rPr>
                <a:t>Gallery</a:t>
              </a:r>
              <a:endParaRPr lang="en-US" sz="2400" dirty="0">
                <a:solidFill>
                  <a:prstClr val="white"/>
                </a:solidFill>
              </a:endParaRPr>
            </a:p>
          </p:txBody>
        </p:sp>
      </p:grpSp>
    </p:spTree>
    <p:extLst>
      <p:ext uri="{BB962C8B-B14F-4D97-AF65-F5344CB8AC3E}">
        <p14:creationId xmlns:p14="http://schemas.microsoft.com/office/powerpoint/2010/main" val="374113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125129" y="134754"/>
            <a:ext cx="12066872" cy="646331"/>
          </a:xfrm>
          <a:prstGeom prst="rect">
            <a:avLst/>
          </a:prstGeom>
          <a:noFill/>
        </p:spPr>
        <p:txBody>
          <a:bodyPr wrap="square" rtlCol="0">
            <a:spAutoFit/>
          </a:bodyPr>
          <a:lstStyle/>
          <a:p>
            <a:pPr algn="r"/>
            <a:r>
              <a:rPr lang="en-US" sz="3600" dirty="0">
                <a:solidFill>
                  <a:prstClr val="white"/>
                </a:solidFill>
              </a:rPr>
              <a:t>Customizing the Deployment</a:t>
            </a:r>
          </a:p>
        </p:txBody>
      </p:sp>
      <p:sp>
        <p:nvSpPr>
          <p:cNvPr id="4" name="TextBox 3"/>
          <p:cNvSpPr txBox="1"/>
          <p:nvPr/>
        </p:nvSpPr>
        <p:spPr>
          <a:xfrm>
            <a:off x="125130" y="903930"/>
            <a:ext cx="12066871" cy="5262979"/>
          </a:xfrm>
          <a:prstGeom prst="rect">
            <a:avLst/>
          </a:prstGeom>
          <a:noFill/>
          <a:ln w="28575">
            <a:solidFill>
              <a:schemeClr val="bg2">
                <a:lumMod val="50000"/>
              </a:schemeClr>
            </a:solidFill>
          </a:ln>
        </p:spPr>
        <p:txBody>
          <a:bodyPr wrap="square" rtlCol="0" anchor="ctr">
            <a:spAutoFit/>
          </a:bodyPr>
          <a:lstStyle/>
          <a:p>
            <a:r>
              <a:rPr lang="en-US" sz="2800" b="1" dirty="0">
                <a:solidFill>
                  <a:srgbClr val="92D050"/>
                </a:solidFill>
                <a:latin typeface="Consolas" panose="020B0609020204030204" pitchFamily="49" charset="0"/>
                <a:cs typeface="Consolas" panose="020B0609020204030204" pitchFamily="49" charset="0"/>
              </a:rPr>
              <a:t>&gt;: </a:t>
            </a:r>
            <a:r>
              <a:rPr lang="en-US" sz="2800" dirty="0">
                <a:solidFill>
                  <a:srgbClr val="92D050"/>
                </a:solidFill>
                <a:latin typeface="Consolas" panose="020B0609020204030204" pitchFamily="49" charset="0"/>
                <a:cs typeface="Consolas" panose="020B0609020204030204" pitchFamily="49" charset="0"/>
              </a:rPr>
              <a:t>azure site </a:t>
            </a:r>
            <a:r>
              <a:rPr lang="en-US" sz="2800" dirty="0" err="1">
                <a:solidFill>
                  <a:srgbClr val="92D050"/>
                </a:solidFill>
                <a:latin typeface="Consolas" panose="020B0609020204030204" pitchFamily="49" charset="0"/>
                <a:cs typeface="Consolas" panose="020B0609020204030204" pitchFamily="49" charset="0"/>
              </a:rPr>
              <a:t>deploymentscript</a:t>
            </a:r>
            <a:r>
              <a:rPr lang="en-US" sz="2800" dirty="0">
                <a:solidFill>
                  <a:srgbClr val="92D050"/>
                </a:solidFill>
                <a:latin typeface="Consolas" panose="020B0609020204030204" pitchFamily="49" charset="0"/>
                <a:cs typeface="Consolas" panose="020B0609020204030204" pitchFamily="49" charset="0"/>
              </a:rPr>
              <a:t> –h</a:t>
            </a:r>
          </a:p>
          <a:p>
            <a:r>
              <a:rPr lang="en-US" sz="2800" b="1" dirty="0">
                <a:solidFill>
                  <a:srgbClr val="00ABEC"/>
                </a:solidFill>
                <a:latin typeface="Consolas" panose="020B0609020204030204" pitchFamily="49" charset="0"/>
                <a:cs typeface="Consolas" panose="020B0609020204030204" pitchFamily="49" charset="0"/>
              </a:rPr>
              <a:t>help</a:t>
            </a:r>
            <a:r>
              <a:rPr lang="en-US" sz="2800" b="1" dirty="0">
                <a:solidFill>
                  <a:srgbClr val="92D050"/>
                </a:solidFill>
                <a:latin typeface="Consolas" panose="020B0609020204030204" pitchFamily="49" charset="0"/>
                <a:cs typeface="Consolas" panose="020B0609020204030204" pitchFamily="49" charset="0"/>
              </a:rPr>
              <a:t>:</a:t>
            </a:r>
          </a:p>
          <a:p>
            <a:r>
              <a:rPr lang="en-US" sz="2800" b="1" dirty="0">
                <a:solidFill>
                  <a:srgbClr val="00ABEC"/>
                </a:solidFill>
                <a:latin typeface="Consolas" panose="020B0609020204030204" pitchFamily="49" charset="0"/>
                <a:cs typeface="Consolas" panose="020B0609020204030204" pitchFamily="49" charset="0"/>
              </a:rPr>
              <a:t>help</a:t>
            </a:r>
            <a:r>
              <a:rPr lang="en-US" sz="2800" b="1" dirty="0">
                <a:solidFill>
                  <a:srgbClr val="92D050"/>
                </a:solidFill>
                <a:latin typeface="Consolas" panose="020B0609020204030204" pitchFamily="49" charset="0"/>
                <a:cs typeface="Consolas" panose="020B0609020204030204" pitchFamily="49" charset="0"/>
              </a:rPr>
              <a:t>:    Generate custom deployment script</a:t>
            </a:r>
          </a:p>
          <a:p>
            <a:r>
              <a:rPr lang="en-US" sz="2800" b="1" dirty="0">
                <a:solidFill>
                  <a:srgbClr val="00ABEC"/>
                </a:solidFill>
                <a:latin typeface="Consolas" panose="020B0609020204030204" pitchFamily="49" charset="0"/>
                <a:cs typeface="Consolas" panose="020B0609020204030204" pitchFamily="49" charset="0"/>
              </a:rPr>
              <a:t>help</a:t>
            </a:r>
            <a:r>
              <a:rPr lang="en-US" sz="2800" b="1" dirty="0">
                <a:solidFill>
                  <a:srgbClr val="92D050"/>
                </a:solidFill>
                <a:latin typeface="Consolas" panose="020B0609020204030204" pitchFamily="49" charset="0"/>
                <a:cs typeface="Consolas" panose="020B0609020204030204" pitchFamily="49" charset="0"/>
              </a:rPr>
              <a:t>:    Usage: site </a:t>
            </a:r>
            <a:r>
              <a:rPr lang="en-US" sz="2800" b="1" dirty="0" err="1">
                <a:solidFill>
                  <a:srgbClr val="92D050"/>
                </a:solidFill>
                <a:latin typeface="Consolas" panose="020B0609020204030204" pitchFamily="49" charset="0"/>
                <a:cs typeface="Consolas" panose="020B0609020204030204" pitchFamily="49" charset="0"/>
              </a:rPr>
              <a:t>deploymentscript</a:t>
            </a:r>
            <a:r>
              <a:rPr lang="en-US" sz="2800" b="1" dirty="0">
                <a:solidFill>
                  <a:srgbClr val="92D050"/>
                </a:solidFill>
                <a:latin typeface="Consolas" panose="020B0609020204030204" pitchFamily="49" charset="0"/>
                <a:cs typeface="Consolas" panose="020B0609020204030204" pitchFamily="49" charset="0"/>
              </a:rPr>
              <a:t> [options]</a:t>
            </a:r>
          </a:p>
          <a:p>
            <a:r>
              <a:rPr lang="en-US" sz="2800" b="1" dirty="0">
                <a:solidFill>
                  <a:srgbClr val="00ABEC"/>
                </a:solidFill>
                <a:latin typeface="Consolas" panose="020B0609020204030204" pitchFamily="49" charset="0"/>
                <a:cs typeface="Consolas" panose="020B0609020204030204" pitchFamily="49" charset="0"/>
              </a:rPr>
              <a:t>help</a:t>
            </a:r>
            <a:r>
              <a:rPr lang="en-US" sz="2800" b="1" dirty="0">
                <a:solidFill>
                  <a:srgbClr val="92D050"/>
                </a:solidFill>
                <a:latin typeface="Consolas" panose="020B0609020204030204" pitchFamily="49" charset="0"/>
                <a:cs typeface="Consolas" panose="020B0609020204030204" pitchFamily="49" charset="0"/>
              </a:rPr>
              <a:t>:</a:t>
            </a:r>
          </a:p>
          <a:p>
            <a:r>
              <a:rPr lang="en-US" sz="2800" b="1" dirty="0">
                <a:solidFill>
                  <a:srgbClr val="00ABEC"/>
                </a:solidFill>
                <a:latin typeface="Consolas" panose="020B0609020204030204" pitchFamily="49" charset="0"/>
                <a:cs typeface="Consolas" panose="020B0609020204030204" pitchFamily="49" charset="0"/>
              </a:rPr>
              <a:t>help</a:t>
            </a:r>
            <a:r>
              <a:rPr lang="en-US" sz="2800" b="1" dirty="0">
                <a:solidFill>
                  <a:srgbClr val="92D050"/>
                </a:solidFill>
                <a:latin typeface="Consolas" panose="020B0609020204030204" pitchFamily="49" charset="0"/>
                <a:cs typeface="Consolas" panose="020B0609020204030204" pitchFamily="49" charset="0"/>
              </a:rPr>
              <a:t>:    Options:</a:t>
            </a:r>
          </a:p>
          <a:p>
            <a:r>
              <a:rPr lang="en-US" sz="2800" b="1" dirty="0">
                <a:solidFill>
                  <a:srgbClr val="00ABEC"/>
                </a:solidFill>
                <a:latin typeface="Consolas" panose="020B0609020204030204" pitchFamily="49" charset="0"/>
                <a:cs typeface="Consolas" panose="020B0609020204030204" pitchFamily="49" charset="0"/>
              </a:rPr>
              <a:t>help</a:t>
            </a:r>
            <a:r>
              <a:rPr lang="en-US" sz="2800" b="1" dirty="0">
                <a:solidFill>
                  <a:srgbClr val="92D050"/>
                </a:solidFill>
                <a:latin typeface="Consolas" panose="020B0609020204030204" pitchFamily="49" charset="0"/>
                <a:cs typeface="Consolas" panose="020B0609020204030204" pitchFamily="49" charset="0"/>
              </a:rPr>
              <a:t>:      --</a:t>
            </a:r>
            <a:r>
              <a:rPr lang="en-US" sz="2800" b="1" dirty="0" err="1">
                <a:solidFill>
                  <a:srgbClr val="92D050"/>
                </a:solidFill>
                <a:latin typeface="Consolas" panose="020B0609020204030204" pitchFamily="49" charset="0"/>
                <a:cs typeface="Consolas" panose="020B0609020204030204" pitchFamily="49" charset="0"/>
              </a:rPr>
              <a:t>aspWAP</a:t>
            </a:r>
            <a:r>
              <a:rPr lang="en-US" sz="2800" b="1" dirty="0">
                <a:solidFill>
                  <a:srgbClr val="92D050"/>
                </a:solidFill>
                <a:latin typeface="Consolas" panose="020B0609020204030204" pitchFamily="49" charset="0"/>
                <a:cs typeface="Consolas" panose="020B0609020204030204" pitchFamily="49" charset="0"/>
              </a:rPr>
              <a:t> &lt;</a:t>
            </a:r>
            <a:r>
              <a:rPr lang="en-US" sz="2800" b="1" dirty="0" err="1">
                <a:solidFill>
                  <a:srgbClr val="92D050"/>
                </a:solidFill>
                <a:latin typeface="Consolas" panose="020B0609020204030204" pitchFamily="49" charset="0"/>
                <a:cs typeface="Consolas" panose="020B0609020204030204" pitchFamily="49" charset="0"/>
              </a:rPr>
              <a:t>projectFilePath</a:t>
            </a:r>
            <a:r>
              <a:rPr lang="en-US" sz="2800" b="1" dirty="0">
                <a:solidFill>
                  <a:srgbClr val="92D050"/>
                </a:solidFill>
                <a:latin typeface="Consolas" panose="020B0609020204030204" pitchFamily="49" charset="0"/>
                <a:cs typeface="Consolas" panose="020B0609020204030204" pitchFamily="49" charset="0"/>
              </a:rPr>
              <a:t>&gt;       </a:t>
            </a:r>
          </a:p>
          <a:p>
            <a:r>
              <a:rPr lang="en-US" sz="2800" b="1" dirty="0">
                <a:solidFill>
                  <a:srgbClr val="00ABEC"/>
                </a:solidFill>
                <a:latin typeface="Consolas" panose="020B0609020204030204" pitchFamily="49" charset="0"/>
                <a:cs typeface="Consolas" panose="020B0609020204030204" pitchFamily="49" charset="0"/>
              </a:rPr>
              <a:t>help</a:t>
            </a:r>
            <a:r>
              <a:rPr lang="en-US" sz="2800" b="1" dirty="0">
                <a:solidFill>
                  <a:srgbClr val="92D050"/>
                </a:solidFill>
                <a:latin typeface="Consolas" panose="020B0609020204030204" pitchFamily="49" charset="0"/>
                <a:cs typeface="Consolas" panose="020B0609020204030204" pitchFamily="49" charset="0"/>
              </a:rPr>
              <a:t>:      --</a:t>
            </a:r>
            <a:r>
              <a:rPr lang="en-US" sz="2800" b="1" dirty="0" err="1">
                <a:solidFill>
                  <a:srgbClr val="92D050"/>
                </a:solidFill>
                <a:latin typeface="Consolas" panose="020B0609020204030204" pitchFamily="49" charset="0"/>
                <a:cs typeface="Consolas" panose="020B0609020204030204" pitchFamily="49" charset="0"/>
              </a:rPr>
              <a:t>aspWebSite</a:t>
            </a:r>
            <a:endParaRPr lang="en-US" sz="2800" b="1" dirty="0">
              <a:solidFill>
                <a:srgbClr val="92D050"/>
              </a:solidFill>
              <a:latin typeface="Consolas" panose="020B0609020204030204" pitchFamily="49" charset="0"/>
              <a:cs typeface="Consolas" panose="020B0609020204030204" pitchFamily="49" charset="0"/>
            </a:endParaRPr>
          </a:p>
          <a:p>
            <a:r>
              <a:rPr lang="en-US" sz="2800" b="1" dirty="0">
                <a:solidFill>
                  <a:srgbClr val="00ABEC"/>
                </a:solidFill>
                <a:latin typeface="Consolas" panose="020B0609020204030204" pitchFamily="49" charset="0"/>
                <a:cs typeface="Consolas" panose="020B0609020204030204" pitchFamily="49" charset="0"/>
              </a:rPr>
              <a:t>help</a:t>
            </a:r>
            <a:r>
              <a:rPr lang="en-US" sz="2800" b="1" dirty="0">
                <a:solidFill>
                  <a:srgbClr val="92D050"/>
                </a:solidFill>
                <a:latin typeface="Consolas" panose="020B0609020204030204" pitchFamily="49" charset="0"/>
                <a:cs typeface="Consolas" panose="020B0609020204030204" pitchFamily="49" charset="0"/>
              </a:rPr>
              <a:t>:      --node</a:t>
            </a:r>
          </a:p>
          <a:p>
            <a:r>
              <a:rPr lang="en-US" sz="2800" b="1" dirty="0">
                <a:solidFill>
                  <a:srgbClr val="00ABEC"/>
                </a:solidFill>
                <a:latin typeface="Consolas" panose="020B0609020204030204" pitchFamily="49" charset="0"/>
                <a:cs typeface="Consolas" panose="020B0609020204030204" pitchFamily="49" charset="0"/>
              </a:rPr>
              <a:t>help</a:t>
            </a:r>
            <a:r>
              <a:rPr lang="en-US" sz="2800" b="1" dirty="0">
                <a:solidFill>
                  <a:srgbClr val="92D050"/>
                </a:solidFill>
                <a:latin typeface="Consolas" panose="020B0609020204030204" pitchFamily="49" charset="0"/>
                <a:cs typeface="Consolas" panose="020B0609020204030204" pitchFamily="49" charset="0"/>
              </a:rPr>
              <a:t>:      --</a:t>
            </a:r>
            <a:r>
              <a:rPr lang="en-US" sz="2800" b="1" dirty="0" err="1">
                <a:solidFill>
                  <a:srgbClr val="92D050"/>
                </a:solidFill>
                <a:latin typeface="Consolas" panose="020B0609020204030204" pitchFamily="49" charset="0"/>
                <a:cs typeface="Consolas" panose="020B0609020204030204" pitchFamily="49" charset="0"/>
              </a:rPr>
              <a:t>php</a:t>
            </a:r>
            <a:endParaRPr lang="en-US" sz="2800" b="1" dirty="0">
              <a:solidFill>
                <a:srgbClr val="92D050"/>
              </a:solidFill>
              <a:latin typeface="Consolas" panose="020B0609020204030204" pitchFamily="49" charset="0"/>
              <a:cs typeface="Consolas" panose="020B0609020204030204" pitchFamily="49" charset="0"/>
            </a:endParaRPr>
          </a:p>
          <a:p>
            <a:r>
              <a:rPr lang="en-US" sz="2800" b="1" dirty="0">
                <a:solidFill>
                  <a:srgbClr val="00ABEC"/>
                </a:solidFill>
                <a:latin typeface="Consolas" panose="020B0609020204030204" pitchFamily="49" charset="0"/>
                <a:cs typeface="Consolas" panose="020B0609020204030204" pitchFamily="49" charset="0"/>
              </a:rPr>
              <a:t>help</a:t>
            </a:r>
            <a:r>
              <a:rPr lang="en-US" sz="2800" b="1" dirty="0">
                <a:solidFill>
                  <a:srgbClr val="92D050"/>
                </a:solidFill>
                <a:latin typeface="Consolas" panose="020B0609020204030204" pitchFamily="49" charset="0"/>
                <a:cs typeface="Consolas" panose="020B0609020204030204" pitchFamily="49" charset="0"/>
              </a:rPr>
              <a:t>:      --python</a:t>
            </a:r>
          </a:p>
          <a:p>
            <a:r>
              <a:rPr lang="en-US" sz="2800" b="1" dirty="0">
                <a:solidFill>
                  <a:srgbClr val="00ABEC"/>
                </a:solidFill>
                <a:latin typeface="Consolas" panose="020B0609020204030204" pitchFamily="49" charset="0"/>
                <a:cs typeface="Consolas" panose="020B0609020204030204" pitchFamily="49" charset="0"/>
              </a:rPr>
              <a:t>help</a:t>
            </a:r>
            <a:r>
              <a:rPr lang="en-US" sz="2800" b="1" dirty="0">
                <a:solidFill>
                  <a:srgbClr val="92D050"/>
                </a:solidFill>
                <a:latin typeface="Consolas" panose="020B0609020204030204" pitchFamily="49" charset="0"/>
                <a:cs typeface="Consolas" panose="020B0609020204030204" pitchFamily="49" charset="0"/>
              </a:rPr>
              <a:t>:      --basic</a:t>
            </a:r>
          </a:p>
        </p:txBody>
      </p:sp>
      <p:sp>
        <p:nvSpPr>
          <p:cNvPr id="5" name="TextBox 4"/>
          <p:cNvSpPr txBox="1"/>
          <p:nvPr/>
        </p:nvSpPr>
        <p:spPr>
          <a:xfrm>
            <a:off x="6673951" y="6289754"/>
            <a:ext cx="5518049" cy="369332"/>
          </a:xfrm>
          <a:prstGeom prst="rect">
            <a:avLst/>
          </a:prstGeom>
          <a:noFill/>
        </p:spPr>
        <p:txBody>
          <a:bodyPr wrap="none" rtlCol="0">
            <a:spAutoFit/>
          </a:bodyPr>
          <a:lstStyle/>
          <a:p>
            <a:r>
              <a:rPr lang="en-US" smtClean="0">
                <a:solidFill>
                  <a:prstClr val="white"/>
                </a:solidFill>
              </a:rPr>
              <a:t>Microsoft Azure </a:t>
            </a:r>
            <a:r>
              <a:rPr lang="en-US" dirty="0">
                <a:solidFill>
                  <a:prstClr val="white"/>
                </a:solidFill>
              </a:rPr>
              <a:t>Cross Platform Command-Line Tools</a:t>
            </a:r>
          </a:p>
        </p:txBody>
      </p:sp>
    </p:spTree>
    <p:extLst>
      <p:ext uri="{BB962C8B-B14F-4D97-AF65-F5344CB8AC3E}">
        <p14:creationId xmlns:p14="http://schemas.microsoft.com/office/powerpoint/2010/main" val="33908905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Subtitle 2"/>
          <p:cNvSpPr>
            <a:spLocks noGrp="1"/>
          </p:cNvSpPr>
          <p:nvPr>
            <p:ph type="subTitle" idx="1"/>
          </p:nvPr>
        </p:nvSpPr>
        <p:spPr/>
        <p:txBody>
          <a:bodyPr>
            <a:normAutofit/>
          </a:bodyPr>
          <a:lstStyle/>
          <a:p>
            <a:r>
              <a:rPr lang="en-US" sz="4400" dirty="0" smtClean="0">
                <a:latin typeface="+mj-lt"/>
              </a:rPr>
              <a:t>Azure Website Creation</a:t>
            </a:r>
            <a:endParaRPr lang="en-US" sz="4400" dirty="0">
              <a:latin typeface="+mj-lt"/>
            </a:endParaRPr>
          </a:p>
        </p:txBody>
      </p:sp>
    </p:spTree>
    <p:extLst>
      <p:ext uri="{BB962C8B-B14F-4D97-AF65-F5344CB8AC3E}">
        <p14:creationId xmlns:p14="http://schemas.microsoft.com/office/powerpoint/2010/main" val="32938263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9999"/>
            <a:stretch/>
          </p:blipFill>
          <p:spPr>
            <a:xfrm>
              <a:off x="0" y="0"/>
              <a:ext cx="12192000" cy="685800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90500" r="92969"/>
            <a:stretch/>
          </p:blipFill>
          <p:spPr>
            <a:xfrm>
              <a:off x="1" y="6134100"/>
              <a:ext cx="857249" cy="723900"/>
            </a:xfrm>
            <a:prstGeom prst="rect">
              <a:avLst/>
            </a:prstGeom>
          </p:spPr>
        </p:pic>
      </p:grpSp>
    </p:spTree>
    <p:extLst>
      <p:ext uri="{BB962C8B-B14F-4D97-AF65-F5344CB8AC3E}">
        <p14:creationId xmlns:p14="http://schemas.microsoft.com/office/powerpoint/2010/main" val="42378276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31134" y="0"/>
            <a:ext cx="10729732" cy="6860121"/>
          </a:xfrm>
          <a:prstGeom prst="rect">
            <a:avLst/>
          </a:prstGeom>
        </p:spPr>
      </p:pic>
    </p:spTree>
    <p:extLst>
      <p:ext uri="{BB962C8B-B14F-4D97-AF65-F5344CB8AC3E}">
        <p14:creationId xmlns:p14="http://schemas.microsoft.com/office/powerpoint/2010/main" val="29655554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19560" y="0"/>
            <a:ext cx="10752881" cy="6859190"/>
          </a:xfrm>
          <a:prstGeom prst="rect">
            <a:avLst/>
          </a:prstGeom>
        </p:spPr>
      </p:pic>
    </p:spTree>
    <p:extLst>
      <p:ext uri="{BB962C8B-B14F-4D97-AF65-F5344CB8AC3E}">
        <p14:creationId xmlns:p14="http://schemas.microsoft.com/office/powerpoint/2010/main" val="2993936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3" name="Group 22"/>
          <p:cNvGrpSpPr/>
          <p:nvPr/>
        </p:nvGrpSpPr>
        <p:grpSpPr>
          <a:xfrm>
            <a:off x="69453" y="707084"/>
            <a:ext cx="3783977" cy="2400603"/>
            <a:chOff x="69453" y="707084"/>
            <a:chExt cx="3783977" cy="2400603"/>
          </a:xfrm>
        </p:grpSpPr>
        <p:sp>
          <p:nvSpPr>
            <p:cNvPr id="13" name="TextBox 12"/>
            <p:cNvSpPr txBox="1"/>
            <p:nvPr/>
          </p:nvSpPr>
          <p:spPr>
            <a:xfrm>
              <a:off x="339183" y="2707577"/>
              <a:ext cx="3514247" cy="400110"/>
            </a:xfrm>
            <a:prstGeom prst="rect">
              <a:avLst/>
            </a:prstGeom>
            <a:noFill/>
          </p:spPr>
          <p:txBody>
            <a:bodyPr wrap="square" rtlCol="0">
              <a:spAutoFit/>
            </a:bodyPr>
            <a:lstStyle/>
            <a:p>
              <a:pPr algn="ctr"/>
              <a:r>
                <a:rPr lang="en-US" sz="2000" dirty="0" smtClean="0">
                  <a:solidFill>
                    <a:srgbClr val="FFFFFF"/>
                  </a:solidFill>
                  <a:latin typeface="+mj-lt"/>
                  <a:cs typeface="Segoe UI Light" panose="020B0502040204020203" pitchFamily="34" charset="0"/>
                </a:rPr>
                <a:t>Fortune 500 using Azure</a:t>
              </a:r>
              <a:endParaRPr lang="en-US" sz="2000" dirty="0">
                <a:solidFill>
                  <a:srgbClr val="FFFFFF"/>
                </a:solidFill>
                <a:latin typeface="+mj-lt"/>
              </a:endParaRPr>
            </a:p>
          </p:txBody>
        </p:sp>
        <p:sp>
          <p:nvSpPr>
            <p:cNvPr id="39" name="Rectangle 38"/>
            <p:cNvSpPr/>
            <p:nvPr/>
          </p:nvSpPr>
          <p:spPr>
            <a:xfrm>
              <a:off x="69453" y="707084"/>
              <a:ext cx="3679529" cy="2068338"/>
            </a:xfrm>
            <a:prstGeom prst="rect">
              <a:avLst/>
            </a:prstGeom>
          </p:spPr>
          <p:txBody>
            <a:bodyPr wrap="square" anchor="ctr">
              <a:spAutoFit/>
            </a:bodyPr>
            <a:lstStyle/>
            <a:p>
              <a:pPr algn="ctr">
                <a:lnSpc>
                  <a:spcPct val="95000"/>
                </a:lnSpc>
                <a:buSzPct val="90000"/>
              </a:pPr>
              <a:r>
                <a:rPr lang="en-US" sz="13528" dirty="0">
                  <a:solidFill>
                    <a:srgbClr val="11C1FF"/>
                  </a:solidFill>
                  <a:latin typeface="Segoe UI Light" panose="020B0502040204020203" pitchFamily="34" charset="0"/>
                  <a:cs typeface="Segoe UI Light" panose="020B0502040204020203" pitchFamily="34" charset="0"/>
                </a:rPr>
                <a:t>&gt;</a:t>
              </a:r>
              <a:r>
                <a:rPr lang="en-US" sz="13528" dirty="0" smtClean="0">
                  <a:solidFill>
                    <a:schemeClr val="bg1"/>
                  </a:solidFill>
                  <a:latin typeface="Segoe UI Light" panose="020B0502040204020203" pitchFamily="34" charset="0"/>
                  <a:cs typeface="Segoe UI Light" panose="020B0502040204020203" pitchFamily="34" charset="0"/>
                </a:rPr>
                <a:t>57</a:t>
              </a:r>
              <a:r>
                <a:rPr lang="en-US" sz="5882" dirty="0" smtClean="0">
                  <a:latin typeface="Segoe UI Light" panose="020B0502040204020203" pitchFamily="34" charset="0"/>
                  <a:cs typeface="Segoe UI Light" panose="020B0502040204020203" pitchFamily="34" charset="0"/>
                </a:rPr>
                <a:t>%</a:t>
              </a:r>
              <a:endParaRPr lang="en-US" sz="13528" dirty="0">
                <a:latin typeface="Segoe UI Light" panose="020B0502040204020203" pitchFamily="34" charset="0"/>
                <a:cs typeface="Segoe UI Light" panose="020B0502040204020203" pitchFamily="34" charset="0"/>
              </a:endParaRPr>
            </a:p>
          </p:txBody>
        </p:sp>
      </p:grpSp>
      <p:grpSp>
        <p:nvGrpSpPr>
          <p:cNvPr id="28" name="Group 27"/>
          <p:cNvGrpSpPr/>
          <p:nvPr/>
        </p:nvGrpSpPr>
        <p:grpSpPr>
          <a:xfrm>
            <a:off x="4275147" y="845521"/>
            <a:ext cx="4517112" cy="2309892"/>
            <a:chOff x="8249299" y="845521"/>
            <a:chExt cx="4517112" cy="2309892"/>
          </a:xfrm>
        </p:grpSpPr>
        <p:sp>
          <p:nvSpPr>
            <p:cNvPr id="51" name="Rectangle 50"/>
            <p:cNvSpPr/>
            <p:nvPr/>
          </p:nvSpPr>
          <p:spPr>
            <a:xfrm>
              <a:off x="8249299" y="845521"/>
              <a:ext cx="4517112" cy="1773562"/>
            </a:xfrm>
            <a:prstGeom prst="rect">
              <a:avLst/>
            </a:prstGeom>
          </p:spPr>
          <p:txBody>
            <a:bodyPr wrap="square" anchor="ctr">
              <a:spAutoFit/>
            </a:bodyPr>
            <a:lstStyle/>
            <a:p>
              <a:pPr>
                <a:lnSpc>
                  <a:spcPct val="95000"/>
                </a:lnSpc>
                <a:buSzPct val="90000"/>
              </a:pPr>
              <a:r>
                <a:rPr lang="en-US" sz="11500" dirty="0" smtClean="0">
                  <a:solidFill>
                    <a:srgbClr val="00B0F0"/>
                  </a:solidFill>
                  <a:latin typeface="Segoe UI Light" panose="020B0502040204020203" pitchFamily="34" charset="0"/>
                  <a:cs typeface="Segoe UI Light" panose="020B0502040204020203" pitchFamily="34" charset="0"/>
                </a:rPr>
                <a:t>&gt;</a:t>
              </a:r>
              <a:r>
                <a:rPr lang="en-US" sz="9600" dirty="0" smtClean="0">
                  <a:solidFill>
                    <a:schemeClr val="bg1"/>
                  </a:solidFill>
                  <a:latin typeface="Segoe UI Light" panose="020B0502040204020203" pitchFamily="34" charset="0"/>
                  <a:cs typeface="Segoe UI Light" panose="020B0502040204020203" pitchFamily="34" charset="0"/>
                </a:rPr>
                <a:t>250</a:t>
              </a:r>
              <a:r>
                <a:rPr lang="en-US" sz="8000" dirty="0" smtClean="0">
                  <a:solidFill>
                    <a:schemeClr val="bg1"/>
                  </a:solidFill>
                  <a:latin typeface="Segoe UI Light" panose="020B0502040204020203" pitchFamily="34" charset="0"/>
                  <a:cs typeface="Segoe UI Light" panose="020B0502040204020203" pitchFamily="34" charset="0"/>
                </a:rPr>
                <a:t>k</a:t>
              </a:r>
              <a:endParaRPr lang="en-US" sz="9600" dirty="0">
                <a:solidFill>
                  <a:schemeClr val="bg1"/>
                </a:solidFill>
                <a:latin typeface="Segoe UI Light" panose="020B0502040204020203" pitchFamily="34" charset="0"/>
                <a:cs typeface="Segoe UI Light" panose="020B0502040204020203" pitchFamily="34" charset="0"/>
              </a:endParaRPr>
            </a:p>
          </p:txBody>
        </p:sp>
        <p:sp>
          <p:nvSpPr>
            <p:cNvPr id="52" name="Rectangle 51"/>
            <p:cNvSpPr/>
            <p:nvPr/>
          </p:nvSpPr>
          <p:spPr>
            <a:xfrm>
              <a:off x="8957492" y="2770692"/>
              <a:ext cx="2458322" cy="384721"/>
            </a:xfrm>
            <a:prstGeom prst="rect">
              <a:avLst/>
            </a:prstGeom>
          </p:spPr>
          <p:txBody>
            <a:bodyPr wrap="square" anchor="ctr">
              <a:spAutoFit/>
            </a:bodyPr>
            <a:lstStyle/>
            <a:p>
              <a:pPr algn="ctr">
                <a:lnSpc>
                  <a:spcPct val="95000"/>
                </a:lnSpc>
                <a:buSzPct val="90000"/>
              </a:pPr>
              <a:r>
                <a:rPr lang="en-US" sz="2000" dirty="0" smtClean="0">
                  <a:solidFill>
                    <a:srgbClr val="FFFFFF"/>
                  </a:solidFill>
                  <a:latin typeface="+mj-lt"/>
                  <a:cs typeface="Segoe UI Light" panose="020B0502040204020203" pitchFamily="34" charset="0"/>
                </a:rPr>
                <a:t>Active websites</a:t>
              </a:r>
              <a:endParaRPr lang="en-US" sz="3200" dirty="0">
                <a:solidFill>
                  <a:srgbClr val="FFFFFF"/>
                </a:solidFill>
                <a:latin typeface="+mj-lt"/>
                <a:cs typeface="Segoe UI Light" panose="020B0502040204020203" pitchFamily="34" charset="0"/>
              </a:endParaRPr>
            </a:p>
          </p:txBody>
        </p:sp>
      </p:grpSp>
      <p:cxnSp>
        <p:nvCxnSpPr>
          <p:cNvPr id="27" name="Straight Connector 26"/>
          <p:cNvCxnSpPr/>
          <p:nvPr/>
        </p:nvCxnSpPr>
        <p:spPr>
          <a:xfrm>
            <a:off x="4064288" y="487"/>
            <a:ext cx="0" cy="6857027"/>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097236" y="487"/>
            <a:ext cx="0" cy="6857027"/>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865" y="3443453"/>
            <a:ext cx="12190271" cy="0"/>
          </a:xfrm>
          <a:prstGeom prst="line">
            <a:avLst/>
          </a:prstGeom>
          <a:ln>
            <a:solidFill>
              <a:srgbClr val="11C1FF"/>
            </a:solidFill>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8294329" y="756425"/>
            <a:ext cx="3624997" cy="2387036"/>
            <a:chOff x="228133" y="2745825"/>
            <a:chExt cx="3624997" cy="2701148"/>
          </a:xfrm>
        </p:grpSpPr>
        <p:sp>
          <p:nvSpPr>
            <p:cNvPr id="20" name="Rectangle 19"/>
            <p:cNvSpPr/>
            <p:nvPr/>
          </p:nvSpPr>
          <p:spPr>
            <a:xfrm>
              <a:off x="228133" y="2745825"/>
              <a:ext cx="3624997" cy="1957317"/>
            </a:xfrm>
            <a:prstGeom prst="rect">
              <a:avLst/>
            </a:prstGeom>
          </p:spPr>
          <p:txBody>
            <a:bodyPr wrap="square" anchor="b">
              <a:spAutoFit/>
            </a:bodyPr>
            <a:lstStyle/>
            <a:p>
              <a:pPr algn="ctr">
                <a:lnSpc>
                  <a:spcPct val="95000"/>
                </a:lnSpc>
                <a:buSzPct val="90000"/>
              </a:pPr>
              <a:r>
                <a:rPr lang="en-US" sz="4000" spc="-200" dirty="0" smtClean="0">
                  <a:solidFill>
                    <a:srgbClr val="00B0F0"/>
                  </a:solidFill>
                  <a:latin typeface="Segoe UI Light" panose="020B0502040204020203" pitchFamily="34" charset="0"/>
                  <a:cs typeface="Segoe UI Light" panose="020B0502040204020203" pitchFamily="34" charset="0"/>
                </a:rPr>
                <a:t>Greater than</a:t>
              </a:r>
            </a:p>
            <a:p>
              <a:pPr algn="ctr">
                <a:lnSpc>
                  <a:spcPct val="95000"/>
                </a:lnSpc>
                <a:buSzPct val="90000"/>
              </a:pPr>
              <a:r>
                <a:rPr lang="en-US" sz="7200" spc="-294" dirty="0" smtClean="0">
                  <a:solidFill>
                    <a:schemeClr val="bg1"/>
                  </a:solidFill>
                  <a:latin typeface="Segoe UI Light" panose="020B0502040204020203" pitchFamily="34" charset="0"/>
                  <a:cs typeface="Segoe UI Light" panose="020B0502040204020203" pitchFamily="34" charset="0"/>
                </a:rPr>
                <a:t>1,000,000</a:t>
              </a:r>
              <a:endParaRPr lang="en-US" sz="4800" spc="-294" dirty="0">
                <a:solidFill>
                  <a:schemeClr val="bg1"/>
                </a:solidFill>
                <a:latin typeface="Segoe UI Light" panose="020B0502040204020203" pitchFamily="34" charset="0"/>
                <a:cs typeface="Segoe UI Light" panose="020B0502040204020203" pitchFamily="34" charset="0"/>
              </a:endParaRPr>
            </a:p>
          </p:txBody>
        </p:sp>
        <p:sp>
          <p:nvSpPr>
            <p:cNvPr id="30" name="TextBox 29"/>
            <p:cNvSpPr txBox="1"/>
            <p:nvPr/>
          </p:nvSpPr>
          <p:spPr>
            <a:xfrm>
              <a:off x="383396" y="4994211"/>
              <a:ext cx="3295372" cy="452762"/>
            </a:xfrm>
            <a:prstGeom prst="rect">
              <a:avLst/>
            </a:prstGeom>
            <a:noFill/>
          </p:spPr>
          <p:txBody>
            <a:bodyPr wrap="square" rtlCol="0">
              <a:spAutoFit/>
            </a:bodyPr>
            <a:lstStyle/>
            <a:p>
              <a:pPr algn="ctr"/>
              <a:r>
                <a:rPr lang="en-US" sz="2000" dirty="0" smtClean="0">
                  <a:solidFill>
                    <a:srgbClr val="FFFFFF"/>
                  </a:solidFill>
                  <a:latin typeface="+mj-lt"/>
                </a:rPr>
                <a:t>SQL Databases in Azure</a:t>
              </a:r>
              <a:endParaRPr lang="en-US" sz="2000" dirty="0">
                <a:solidFill>
                  <a:srgbClr val="FFFFFF"/>
                </a:solidFill>
                <a:latin typeface="+mj-lt"/>
              </a:endParaRPr>
            </a:p>
          </p:txBody>
        </p:sp>
      </p:grpSp>
      <p:grpSp>
        <p:nvGrpSpPr>
          <p:cNvPr id="60" name="Group 59"/>
          <p:cNvGrpSpPr/>
          <p:nvPr/>
        </p:nvGrpSpPr>
        <p:grpSpPr>
          <a:xfrm>
            <a:off x="-97900" y="3441529"/>
            <a:ext cx="4009041" cy="2674512"/>
            <a:chOff x="3993501" y="3441529"/>
            <a:chExt cx="4009041" cy="2674512"/>
          </a:xfrm>
        </p:grpSpPr>
        <p:sp>
          <p:nvSpPr>
            <p:cNvPr id="34" name="Rectangle 33"/>
            <p:cNvSpPr/>
            <p:nvPr/>
          </p:nvSpPr>
          <p:spPr>
            <a:xfrm>
              <a:off x="3993501" y="3441529"/>
              <a:ext cx="2578224" cy="1740348"/>
            </a:xfrm>
            <a:prstGeom prst="rect">
              <a:avLst/>
            </a:prstGeom>
          </p:spPr>
          <p:txBody>
            <a:bodyPr wrap="square" anchor="b">
              <a:spAutoFit/>
            </a:bodyPr>
            <a:lstStyle/>
            <a:p>
              <a:pPr algn="ctr">
                <a:lnSpc>
                  <a:spcPct val="95000"/>
                </a:lnSpc>
                <a:buSzPct val="90000"/>
              </a:pPr>
              <a:r>
                <a:rPr lang="en-US" sz="11273" spc="-294" dirty="0" smtClean="0">
                  <a:solidFill>
                    <a:srgbClr val="00B0F0"/>
                  </a:solidFill>
                  <a:latin typeface="Segoe UI Light" panose="020B0502040204020203" pitchFamily="34" charset="0"/>
                  <a:cs typeface="Segoe UI Light" panose="020B0502040204020203" pitchFamily="34" charset="0"/>
                </a:rPr>
                <a:t>&gt;</a:t>
              </a:r>
              <a:r>
                <a:rPr lang="en-US" sz="11273" spc="-294" dirty="0" smtClean="0">
                  <a:solidFill>
                    <a:schemeClr val="bg1"/>
                  </a:solidFill>
                  <a:latin typeface="Segoe UI Light" panose="020B0502040204020203" pitchFamily="34" charset="0"/>
                  <a:cs typeface="Segoe UI Light" panose="020B0502040204020203" pitchFamily="34" charset="0"/>
                </a:rPr>
                <a:t>20</a:t>
              </a:r>
              <a:endParaRPr lang="en-US" sz="9411" dirty="0">
                <a:solidFill>
                  <a:srgbClr val="11C1FF"/>
                </a:solidFill>
                <a:latin typeface="Segoe UI Light" panose="020B0502040204020203" pitchFamily="34" charset="0"/>
                <a:cs typeface="Segoe UI Light" panose="020B0502040204020203" pitchFamily="34" charset="0"/>
              </a:endParaRPr>
            </a:p>
          </p:txBody>
        </p:sp>
        <p:sp>
          <p:nvSpPr>
            <p:cNvPr id="47" name="Rectangle 46"/>
            <p:cNvSpPr/>
            <p:nvPr/>
          </p:nvSpPr>
          <p:spPr>
            <a:xfrm>
              <a:off x="6412042" y="3743084"/>
              <a:ext cx="1590500" cy="2372957"/>
            </a:xfrm>
            <a:prstGeom prst="rect">
              <a:avLst/>
            </a:prstGeom>
          </p:spPr>
          <p:txBody>
            <a:bodyPr wrap="none">
              <a:spAutoFit/>
            </a:bodyPr>
            <a:lstStyle/>
            <a:p>
              <a:pPr lvl="0">
                <a:lnSpc>
                  <a:spcPct val="95000"/>
                </a:lnSpc>
                <a:buSzPct val="90000"/>
              </a:pPr>
              <a:r>
                <a:rPr lang="en-US" sz="2800" dirty="0" smtClean="0">
                  <a:solidFill>
                    <a:srgbClr val="11C1FF"/>
                  </a:solidFill>
                  <a:latin typeface="Segoe UI Light" panose="020B0502040204020203" pitchFamily="34" charset="0"/>
                  <a:cs typeface="Segoe UI Light" panose="020B0502040204020203" pitchFamily="34" charset="0"/>
                </a:rPr>
                <a:t>TRILLION</a:t>
              </a:r>
              <a:br>
                <a:rPr lang="en-US" sz="2800" dirty="0" smtClean="0">
                  <a:solidFill>
                    <a:srgbClr val="11C1FF"/>
                  </a:solidFill>
                  <a:latin typeface="Segoe UI Light" panose="020B0502040204020203" pitchFamily="34" charset="0"/>
                  <a:cs typeface="Segoe UI Light" panose="020B0502040204020203" pitchFamily="34" charset="0"/>
                </a:rPr>
              </a:br>
              <a:r>
                <a:rPr lang="en-US" sz="2000" dirty="0" smtClean="0">
                  <a:solidFill>
                    <a:srgbClr val="FFFFFF"/>
                  </a:solidFill>
                  <a:latin typeface="Segoe UI Light" panose="020B0502040204020203" pitchFamily="34" charset="0"/>
                  <a:cs typeface="Segoe UI Light" panose="020B0502040204020203" pitchFamily="34" charset="0"/>
                </a:rPr>
                <a:t>storage</a:t>
              </a:r>
              <a:br>
                <a:rPr lang="en-US" sz="2000" dirty="0" smtClean="0">
                  <a:solidFill>
                    <a:srgbClr val="FFFFFF"/>
                  </a:solidFill>
                  <a:latin typeface="Segoe UI Light" panose="020B0502040204020203" pitchFamily="34" charset="0"/>
                  <a:cs typeface="Segoe UI Light" panose="020B0502040204020203" pitchFamily="34" charset="0"/>
                </a:rPr>
              </a:br>
              <a:r>
                <a:rPr lang="en-US" sz="2000" dirty="0" smtClean="0">
                  <a:solidFill>
                    <a:srgbClr val="FFFFFF"/>
                  </a:solidFill>
                  <a:latin typeface="Segoe UI Light" panose="020B0502040204020203" pitchFamily="34" charset="0"/>
                  <a:cs typeface="Segoe UI Light" panose="020B0502040204020203" pitchFamily="34" charset="0"/>
                </a:rPr>
                <a:t>objects</a:t>
              </a:r>
              <a:endParaRPr lang="en-US" sz="8800" dirty="0">
                <a:solidFill>
                  <a:srgbClr val="FFFFFF"/>
                </a:solidFill>
                <a:latin typeface="Segoe UI Light" panose="020B0502040204020203" pitchFamily="34" charset="0"/>
                <a:cs typeface="Segoe UI Light" panose="020B0502040204020203" pitchFamily="34" charset="0"/>
              </a:endParaRPr>
            </a:p>
            <a:p>
              <a:pPr>
                <a:lnSpc>
                  <a:spcPct val="95000"/>
                </a:lnSpc>
                <a:buSzPct val="90000"/>
              </a:pPr>
              <a:endParaRPr lang="en-US" sz="8800" dirty="0">
                <a:solidFill>
                  <a:schemeClr val="bg1"/>
                </a:solidFill>
                <a:latin typeface="Segoe UI Light" panose="020B0502040204020203" pitchFamily="34" charset="0"/>
                <a:cs typeface="Segoe UI Light" panose="020B0502040204020203" pitchFamily="34" charset="0"/>
              </a:endParaRPr>
            </a:p>
          </p:txBody>
        </p:sp>
      </p:grpSp>
      <p:grpSp>
        <p:nvGrpSpPr>
          <p:cNvPr id="62" name="Group 61"/>
          <p:cNvGrpSpPr/>
          <p:nvPr/>
        </p:nvGrpSpPr>
        <p:grpSpPr>
          <a:xfrm>
            <a:off x="4005835" y="3692159"/>
            <a:ext cx="4668244" cy="1446956"/>
            <a:chOff x="8097236" y="3692159"/>
            <a:chExt cx="4668244" cy="1446956"/>
          </a:xfrm>
        </p:grpSpPr>
        <p:grpSp>
          <p:nvGrpSpPr>
            <p:cNvPr id="58" name="Group 57"/>
            <p:cNvGrpSpPr/>
            <p:nvPr/>
          </p:nvGrpSpPr>
          <p:grpSpPr>
            <a:xfrm>
              <a:off x="8097236" y="3692159"/>
              <a:ext cx="4668244" cy="1446956"/>
              <a:chOff x="8097236" y="3692159"/>
              <a:chExt cx="4668244" cy="1446956"/>
            </a:xfrm>
          </p:grpSpPr>
          <p:cxnSp>
            <p:nvCxnSpPr>
              <p:cNvPr id="44" name="Straight Connector 43"/>
              <p:cNvCxnSpPr/>
              <p:nvPr/>
            </p:nvCxnSpPr>
            <p:spPr>
              <a:xfrm>
                <a:off x="8097236" y="5139115"/>
                <a:ext cx="4094764"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8249298" y="3692159"/>
                <a:ext cx="2492813" cy="1261884"/>
              </a:xfrm>
              <a:prstGeom prst="rect">
                <a:avLst/>
              </a:prstGeom>
            </p:spPr>
            <p:txBody>
              <a:bodyPr wrap="square" anchor="ctr">
                <a:spAutoFit/>
              </a:bodyPr>
              <a:lstStyle/>
              <a:p>
                <a:pPr>
                  <a:lnSpc>
                    <a:spcPct val="95000"/>
                  </a:lnSpc>
                  <a:buSzPct val="90000"/>
                </a:pPr>
                <a:r>
                  <a:rPr lang="en-US" sz="8000" dirty="0" smtClean="0">
                    <a:solidFill>
                      <a:srgbClr val="00B0F0"/>
                    </a:solidFill>
                    <a:latin typeface="Segoe UI Light" panose="020B0502040204020203" pitchFamily="34" charset="0"/>
                    <a:cs typeface="Segoe UI Light" panose="020B0502040204020203" pitchFamily="34" charset="0"/>
                  </a:rPr>
                  <a:t>&gt;</a:t>
                </a:r>
                <a:r>
                  <a:rPr lang="en-US" sz="8000" dirty="0" smtClean="0">
                    <a:solidFill>
                      <a:schemeClr val="bg1"/>
                    </a:solidFill>
                    <a:latin typeface="Segoe UI Light" panose="020B0502040204020203" pitchFamily="34" charset="0"/>
                    <a:cs typeface="Segoe UI Light" panose="020B0502040204020203" pitchFamily="34" charset="0"/>
                  </a:rPr>
                  <a:t>300</a:t>
                </a:r>
                <a:endParaRPr lang="en-US" sz="8000" dirty="0">
                  <a:latin typeface="Segoe UI Light" panose="020B0502040204020203" pitchFamily="34" charset="0"/>
                  <a:cs typeface="Segoe UI Light" panose="020B0502040204020203" pitchFamily="34" charset="0"/>
                </a:endParaRPr>
              </a:p>
            </p:txBody>
          </p:sp>
          <p:sp>
            <p:nvSpPr>
              <p:cNvPr id="50" name="Rectangle 49"/>
              <p:cNvSpPr/>
              <p:nvPr/>
            </p:nvSpPr>
            <p:spPr>
              <a:xfrm>
                <a:off x="10588995" y="3911191"/>
                <a:ext cx="2176485" cy="501676"/>
              </a:xfrm>
              <a:prstGeom prst="rect">
                <a:avLst/>
              </a:prstGeom>
            </p:spPr>
            <p:txBody>
              <a:bodyPr wrap="square" anchor="ctr">
                <a:spAutoFit/>
              </a:bodyPr>
              <a:lstStyle/>
              <a:p>
                <a:pPr>
                  <a:lnSpc>
                    <a:spcPct val="95000"/>
                  </a:lnSpc>
                  <a:buSzPct val="90000"/>
                </a:pPr>
                <a:r>
                  <a:rPr lang="en-US" sz="2800" dirty="0" smtClean="0">
                    <a:solidFill>
                      <a:srgbClr val="11C1FF"/>
                    </a:solidFill>
                    <a:latin typeface="+mj-lt"/>
                    <a:cs typeface="Segoe UI Light" panose="020B0502040204020203" pitchFamily="34" charset="0"/>
                  </a:rPr>
                  <a:t>MILLION</a:t>
                </a:r>
                <a:endParaRPr lang="en-US" sz="3600" dirty="0">
                  <a:solidFill>
                    <a:srgbClr val="11C1FF"/>
                  </a:solidFill>
                  <a:latin typeface="+mj-lt"/>
                  <a:cs typeface="Segoe UI Light" panose="020B0502040204020203" pitchFamily="34" charset="0"/>
                </a:endParaRPr>
              </a:p>
            </p:txBody>
          </p:sp>
        </p:grpSp>
        <p:sp>
          <p:nvSpPr>
            <p:cNvPr id="53" name="TextBox 52"/>
            <p:cNvSpPr txBox="1"/>
            <p:nvPr/>
          </p:nvSpPr>
          <p:spPr>
            <a:xfrm>
              <a:off x="10617567" y="4313736"/>
              <a:ext cx="1492298" cy="400110"/>
            </a:xfrm>
            <a:prstGeom prst="rect">
              <a:avLst/>
            </a:prstGeom>
            <a:noFill/>
          </p:spPr>
          <p:txBody>
            <a:bodyPr wrap="square" rtlCol="0">
              <a:spAutoFit/>
            </a:bodyPr>
            <a:lstStyle/>
            <a:p>
              <a:r>
                <a:rPr lang="en-US" sz="2000" dirty="0" smtClean="0">
                  <a:solidFill>
                    <a:srgbClr val="FFFFFF"/>
                  </a:solidFill>
                  <a:latin typeface="+mj-lt"/>
                </a:rPr>
                <a:t>AD users</a:t>
              </a:r>
              <a:endParaRPr lang="en-US" sz="2000" dirty="0">
                <a:solidFill>
                  <a:srgbClr val="FFFFFF"/>
                </a:solidFill>
                <a:latin typeface="+mj-lt"/>
              </a:endParaRPr>
            </a:p>
          </p:txBody>
        </p:sp>
      </p:grpSp>
      <p:grpSp>
        <p:nvGrpSpPr>
          <p:cNvPr id="19" name="Group 18"/>
          <p:cNvGrpSpPr/>
          <p:nvPr/>
        </p:nvGrpSpPr>
        <p:grpSpPr>
          <a:xfrm>
            <a:off x="4157897" y="5311409"/>
            <a:ext cx="3941838" cy="1261884"/>
            <a:chOff x="8249298" y="5311409"/>
            <a:chExt cx="3941838" cy="1261884"/>
          </a:xfrm>
        </p:grpSpPr>
        <p:sp>
          <p:nvSpPr>
            <p:cNvPr id="54" name="Rectangle 53"/>
            <p:cNvSpPr/>
            <p:nvPr/>
          </p:nvSpPr>
          <p:spPr>
            <a:xfrm>
              <a:off x="8249298" y="5311409"/>
              <a:ext cx="2492813" cy="1261884"/>
            </a:xfrm>
            <a:prstGeom prst="rect">
              <a:avLst/>
            </a:prstGeom>
          </p:spPr>
          <p:txBody>
            <a:bodyPr wrap="square" anchor="ctr">
              <a:spAutoFit/>
            </a:bodyPr>
            <a:lstStyle/>
            <a:p>
              <a:pPr>
                <a:lnSpc>
                  <a:spcPct val="95000"/>
                </a:lnSpc>
                <a:buSzPct val="90000"/>
              </a:pPr>
              <a:r>
                <a:rPr lang="en-US" sz="8000" dirty="0" smtClean="0">
                  <a:solidFill>
                    <a:srgbClr val="00B0F0"/>
                  </a:solidFill>
                  <a:latin typeface="Segoe UI Light" panose="020B0502040204020203" pitchFamily="34" charset="0"/>
                  <a:cs typeface="Segoe UI Light" panose="020B0502040204020203" pitchFamily="34" charset="0"/>
                </a:rPr>
                <a:t>&gt;</a:t>
              </a:r>
              <a:r>
                <a:rPr lang="en-US" sz="8000" dirty="0" smtClean="0">
                  <a:solidFill>
                    <a:schemeClr val="bg1"/>
                  </a:solidFill>
                  <a:latin typeface="Segoe UI Light" panose="020B0502040204020203" pitchFamily="34" charset="0"/>
                  <a:cs typeface="Segoe UI Light" panose="020B0502040204020203" pitchFamily="34" charset="0"/>
                </a:rPr>
                <a:t>13</a:t>
              </a:r>
              <a:endParaRPr lang="en-US" sz="8000" dirty="0">
                <a:latin typeface="Segoe UI Light" panose="020B0502040204020203" pitchFamily="34" charset="0"/>
                <a:cs typeface="Segoe UI Light" panose="020B0502040204020203" pitchFamily="34" charset="0"/>
              </a:endParaRPr>
            </a:p>
          </p:txBody>
        </p:sp>
        <p:sp>
          <p:nvSpPr>
            <p:cNvPr id="55" name="Rectangle 54"/>
            <p:cNvSpPr/>
            <p:nvPr/>
          </p:nvSpPr>
          <p:spPr>
            <a:xfrm>
              <a:off x="9910351" y="5530441"/>
              <a:ext cx="2176485" cy="501676"/>
            </a:xfrm>
            <a:prstGeom prst="rect">
              <a:avLst/>
            </a:prstGeom>
          </p:spPr>
          <p:txBody>
            <a:bodyPr wrap="square" anchor="ctr">
              <a:spAutoFit/>
            </a:bodyPr>
            <a:lstStyle/>
            <a:p>
              <a:pPr>
                <a:lnSpc>
                  <a:spcPct val="95000"/>
                </a:lnSpc>
                <a:buSzPct val="90000"/>
              </a:pPr>
              <a:r>
                <a:rPr lang="en-US" sz="2800" dirty="0">
                  <a:solidFill>
                    <a:srgbClr val="11C1FF"/>
                  </a:solidFill>
                  <a:latin typeface="+mj-lt"/>
                  <a:cs typeface="Segoe UI Light" panose="020B0502040204020203" pitchFamily="34" charset="0"/>
                </a:rPr>
                <a:t>B</a:t>
              </a:r>
              <a:r>
                <a:rPr lang="en-US" sz="2800" dirty="0" smtClean="0">
                  <a:solidFill>
                    <a:srgbClr val="11C1FF"/>
                  </a:solidFill>
                  <a:latin typeface="+mj-lt"/>
                  <a:cs typeface="Segoe UI Light" panose="020B0502040204020203" pitchFamily="34" charset="0"/>
                </a:rPr>
                <a:t>ILLION</a:t>
              </a:r>
              <a:endParaRPr lang="en-US" sz="3600" dirty="0">
                <a:solidFill>
                  <a:srgbClr val="11C1FF"/>
                </a:solidFill>
                <a:latin typeface="+mj-lt"/>
                <a:cs typeface="Segoe UI Light" panose="020B0502040204020203" pitchFamily="34" charset="0"/>
              </a:endParaRPr>
            </a:p>
          </p:txBody>
        </p:sp>
        <p:sp>
          <p:nvSpPr>
            <p:cNvPr id="56" name="TextBox 55"/>
            <p:cNvSpPr txBox="1"/>
            <p:nvPr/>
          </p:nvSpPr>
          <p:spPr>
            <a:xfrm>
              <a:off x="9910351" y="5932986"/>
              <a:ext cx="2280785" cy="400110"/>
            </a:xfrm>
            <a:prstGeom prst="rect">
              <a:avLst/>
            </a:prstGeom>
            <a:noFill/>
          </p:spPr>
          <p:txBody>
            <a:bodyPr wrap="square" rtlCol="0">
              <a:spAutoFit/>
            </a:bodyPr>
            <a:lstStyle/>
            <a:p>
              <a:r>
                <a:rPr lang="en-US" sz="2000" dirty="0">
                  <a:solidFill>
                    <a:srgbClr val="FFFFFF"/>
                  </a:solidFill>
                  <a:latin typeface="+mj-lt"/>
                </a:rPr>
                <a:t>a</a:t>
              </a:r>
              <a:r>
                <a:rPr lang="en-US" sz="2000" dirty="0" smtClean="0">
                  <a:solidFill>
                    <a:srgbClr val="FFFFFF"/>
                  </a:solidFill>
                  <a:latin typeface="+mj-lt"/>
                </a:rPr>
                <a:t>uthentication/</a:t>
              </a:r>
              <a:r>
                <a:rPr lang="en-US" sz="2000" dirty="0" err="1" smtClean="0">
                  <a:solidFill>
                    <a:srgbClr val="FFFFFF"/>
                  </a:solidFill>
                  <a:latin typeface="+mj-lt"/>
                </a:rPr>
                <a:t>wk</a:t>
              </a:r>
              <a:endParaRPr lang="en-US" sz="2000" dirty="0">
                <a:solidFill>
                  <a:srgbClr val="FFFFFF"/>
                </a:solidFill>
                <a:latin typeface="+mj-lt"/>
              </a:endParaRPr>
            </a:p>
          </p:txBody>
        </p:sp>
      </p:grpSp>
      <p:grpSp>
        <p:nvGrpSpPr>
          <p:cNvPr id="59" name="Group 58"/>
          <p:cNvGrpSpPr/>
          <p:nvPr/>
        </p:nvGrpSpPr>
        <p:grpSpPr>
          <a:xfrm>
            <a:off x="-27113" y="5104075"/>
            <a:ext cx="4070062" cy="1740348"/>
            <a:chOff x="4064288" y="5104075"/>
            <a:chExt cx="4070062" cy="1740348"/>
          </a:xfrm>
        </p:grpSpPr>
        <p:sp>
          <p:nvSpPr>
            <p:cNvPr id="45" name="Rectangle 44"/>
            <p:cNvSpPr/>
            <p:nvPr/>
          </p:nvSpPr>
          <p:spPr>
            <a:xfrm>
              <a:off x="4654573" y="5104075"/>
              <a:ext cx="2026882" cy="1740348"/>
            </a:xfrm>
            <a:prstGeom prst="rect">
              <a:avLst/>
            </a:prstGeom>
          </p:spPr>
          <p:txBody>
            <a:bodyPr wrap="square" anchor="b">
              <a:spAutoFit/>
            </a:bodyPr>
            <a:lstStyle/>
            <a:p>
              <a:pPr algn="ctr">
                <a:lnSpc>
                  <a:spcPct val="95000"/>
                </a:lnSpc>
                <a:buSzPct val="90000"/>
              </a:pPr>
              <a:r>
                <a:rPr lang="en-US" sz="11273" spc="-294" dirty="0" smtClean="0">
                  <a:solidFill>
                    <a:srgbClr val="00B0F0"/>
                  </a:solidFill>
                  <a:latin typeface="Segoe UI Light" panose="020B0502040204020203" pitchFamily="34" charset="0"/>
                  <a:cs typeface="Segoe UI Light" panose="020B0502040204020203" pitchFamily="34" charset="0"/>
                </a:rPr>
                <a:t>&gt;</a:t>
              </a:r>
              <a:r>
                <a:rPr lang="en-US" sz="11273" spc="-294" dirty="0" smtClean="0">
                  <a:solidFill>
                    <a:schemeClr val="bg1"/>
                  </a:solidFill>
                  <a:latin typeface="Segoe UI Light" panose="020B0502040204020203" pitchFamily="34" charset="0"/>
                  <a:cs typeface="Segoe UI Light" panose="020B0502040204020203" pitchFamily="34" charset="0"/>
                </a:rPr>
                <a:t>2</a:t>
              </a:r>
              <a:endParaRPr lang="en-US" sz="9411" dirty="0">
                <a:solidFill>
                  <a:srgbClr val="11C1FF"/>
                </a:solidFill>
                <a:latin typeface="Segoe UI Light" panose="020B0502040204020203" pitchFamily="34" charset="0"/>
                <a:cs typeface="Segoe UI Light" panose="020B0502040204020203" pitchFamily="34" charset="0"/>
              </a:endParaRPr>
            </a:p>
          </p:txBody>
        </p:sp>
        <p:sp>
          <p:nvSpPr>
            <p:cNvPr id="7" name="Rectangle 6"/>
            <p:cNvSpPr/>
            <p:nvPr/>
          </p:nvSpPr>
          <p:spPr>
            <a:xfrm>
              <a:off x="6439978" y="5319228"/>
              <a:ext cx="1507144" cy="794064"/>
            </a:xfrm>
            <a:prstGeom prst="rect">
              <a:avLst/>
            </a:prstGeom>
          </p:spPr>
          <p:txBody>
            <a:bodyPr wrap="none">
              <a:spAutoFit/>
            </a:bodyPr>
            <a:lstStyle/>
            <a:p>
              <a:pPr>
                <a:lnSpc>
                  <a:spcPct val="95000"/>
                </a:lnSpc>
                <a:buSzPct val="90000"/>
              </a:pPr>
              <a:r>
                <a:rPr lang="en-US" sz="2800" dirty="0" smtClean="0">
                  <a:solidFill>
                    <a:srgbClr val="11C1FF"/>
                  </a:solidFill>
                  <a:latin typeface="Segoe UI Light" panose="020B0502040204020203" pitchFamily="34" charset="0"/>
                  <a:cs typeface="Segoe UI Light" panose="020B0502040204020203" pitchFamily="34" charset="0"/>
                </a:rPr>
                <a:t>MILLION</a:t>
              </a:r>
              <a:br>
                <a:rPr lang="en-US" sz="2800" dirty="0" smtClean="0">
                  <a:solidFill>
                    <a:srgbClr val="11C1FF"/>
                  </a:solidFill>
                  <a:latin typeface="Segoe UI Light" panose="020B0502040204020203" pitchFamily="34" charset="0"/>
                  <a:cs typeface="Segoe UI Light" panose="020B0502040204020203" pitchFamily="34" charset="0"/>
                </a:rPr>
              </a:br>
              <a:r>
                <a:rPr lang="en-US" sz="2000" dirty="0" smtClean="0">
                  <a:solidFill>
                    <a:schemeClr val="bg1"/>
                  </a:solidFill>
                  <a:latin typeface="Segoe UI Light" panose="020B0502040204020203" pitchFamily="34" charset="0"/>
                  <a:cs typeface="Segoe UI Light" panose="020B0502040204020203" pitchFamily="34" charset="0"/>
                </a:rPr>
                <a:t>requests/sec</a:t>
              </a:r>
              <a:endParaRPr lang="en-US" sz="7200" dirty="0">
                <a:solidFill>
                  <a:schemeClr val="bg1"/>
                </a:solidFill>
                <a:latin typeface="Segoe UI Light" panose="020B0502040204020203" pitchFamily="34" charset="0"/>
                <a:cs typeface="Segoe UI Light" panose="020B0502040204020203" pitchFamily="34" charset="0"/>
              </a:endParaRPr>
            </a:p>
          </p:txBody>
        </p:sp>
        <p:cxnSp>
          <p:nvCxnSpPr>
            <p:cNvPr id="57" name="Straight Connector 56"/>
            <p:cNvCxnSpPr/>
            <p:nvPr/>
          </p:nvCxnSpPr>
          <p:spPr>
            <a:xfrm>
              <a:off x="4064288" y="5139115"/>
              <a:ext cx="4070062" cy="0"/>
            </a:xfrm>
            <a:prstGeom prst="line">
              <a:avLst/>
            </a:prstGeom>
            <a:ln w="9525">
              <a:prstDash val="sysDash"/>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8235876" y="3574586"/>
            <a:ext cx="3890416" cy="2928494"/>
            <a:chOff x="8235876" y="3574586"/>
            <a:chExt cx="3890416" cy="2928494"/>
          </a:xfrm>
        </p:grpSpPr>
        <p:grpSp>
          <p:nvGrpSpPr>
            <p:cNvPr id="38" name="Group 37"/>
            <p:cNvGrpSpPr/>
            <p:nvPr/>
          </p:nvGrpSpPr>
          <p:grpSpPr>
            <a:xfrm>
              <a:off x="8235876" y="3574586"/>
              <a:ext cx="3326048" cy="2928494"/>
              <a:chOff x="4443252" y="4012914"/>
              <a:chExt cx="3326048" cy="2928494"/>
            </a:xfrm>
          </p:grpSpPr>
          <p:sp>
            <p:nvSpPr>
              <p:cNvPr id="40" name="Rectangle 39"/>
              <p:cNvSpPr/>
              <p:nvPr/>
            </p:nvSpPr>
            <p:spPr>
              <a:xfrm>
                <a:off x="4443252" y="4012914"/>
                <a:ext cx="2238203" cy="2928494"/>
              </a:xfrm>
              <a:prstGeom prst="rect">
                <a:avLst/>
              </a:prstGeom>
            </p:spPr>
            <p:txBody>
              <a:bodyPr wrap="square" anchor="b">
                <a:spAutoFit/>
              </a:bodyPr>
              <a:lstStyle/>
              <a:p>
                <a:pPr>
                  <a:lnSpc>
                    <a:spcPct val="95000"/>
                  </a:lnSpc>
                  <a:buSzPct val="90000"/>
                </a:pPr>
                <a:r>
                  <a:rPr lang="en-US" sz="16200" spc="-3500" dirty="0" smtClean="0">
                    <a:solidFill>
                      <a:srgbClr val="00B0F0"/>
                    </a:solidFill>
                    <a:latin typeface="Segoe UI Light" panose="020B0502040204020203" pitchFamily="34" charset="0"/>
                    <a:cs typeface="Segoe UI Light" panose="020B0502040204020203" pitchFamily="34" charset="0"/>
                  </a:rPr>
                  <a:t>&gt;</a:t>
                </a:r>
                <a:r>
                  <a:rPr lang="en-US" sz="19400" spc="-3500" dirty="0" smtClean="0">
                    <a:solidFill>
                      <a:schemeClr val="bg1"/>
                    </a:solidFill>
                    <a:latin typeface="Segoe UI Light" panose="020B0502040204020203" pitchFamily="34" charset="0"/>
                    <a:cs typeface="Segoe UI Light" panose="020B0502040204020203" pitchFamily="34" charset="0"/>
                  </a:rPr>
                  <a:t>1</a:t>
                </a:r>
                <a:endParaRPr lang="en-US" sz="28700" spc="-3500" dirty="0">
                  <a:solidFill>
                    <a:srgbClr val="11C1FF"/>
                  </a:solidFill>
                  <a:latin typeface="Segoe UI Light" panose="020B0502040204020203" pitchFamily="34" charset="0"/>
                  <a:cs typeface="Segoe UI Light" panose="020B0502040204020203" pitchFamily="34" charset="0"/>
                </a:endParaRPr>
              </a:p>
            </p:txBody>
          </p:sp>
          <p:sp>
            <p:nvSpPr>
              <p:cNvPr id="41" name="Rectangle 40"/>
              <p:cNvSpPr/>
              <p:nvPr/>
            </p:nvSpPr>
            <p:spPr>
              <a:xfrm>
                <a:off x="6262156" y="4765275"/>
                <a:ext cx="1507144" cy="1554272"/>
              </a:xfrm>
              <a:prstGeom prst="rect">
                <a:avLst/>
              </a:prstGeom>
            </p:spPr>
            <p:txBody>
              <a:bodyPr wrap="none">
                <a:spAutoFit/>
              </a:bodyPr>
              <a:lstStyle/>
              <a:p>
                <a:pPr>
                  <a:lnSpc>
                    <a:spcPct val="95000"/>
                  </a:lnSpc>
                  <a:buSzPct val="90000"/>
                </a:pPr>
                <a:r>
                  <a:rPr lang="en-US" sz="2800" dirty="0" smtClean="0">
                    <a:solidFill>
                      <a:srgbClr val="11C1FF"/>
                    </a:solidFill>
                    <a:latin typeface="Segoe UI Light" panose="020B0502040204020203" pitchFamily="34" charset="0"/>
                    <a:cs typeface="Segoe UI Light" panose="020B0502040204020203" pitchFamily="34" charset="0"/>
                  </a:rPr>
                  <a:t>MILLION</a:t>
                </a:r>
              </a:p>
              <a:p>
                <a:pPr>
                  <a:lnSpc>
                    <a:spcPct val="95000"/>
                  </a:lnSpc>
                  <a:buSzPct val="90000"/>
                </a:pPr>
                <a:endParaRPr lang="en-US" sz="7200" dirty="0">
                  <a:solidFill>
                    <a:schemeClr val="bg1"/>
                  </a:solidFill>
                  <a:latin typeface="Segoe UI Light" panose="020B0502040204020203" pitchFamily="34" charset="0"/>
                  <a:cs typeface="Segoe UI Light" panose="020B0502040204020203" pitchFamily="34" charset="0"/>
                </a:endParaRPr>
              </a:p>
            </p:txBody>
          </p:sp>
        </p:grpSp>
        <p:sp>
          <p:nvSpPr>
            <p:cNvPr id="46" name="TextBox 45"/>
            <p:cNvSpPr txBox="1"/>
            <p:nvPr/>
          </p:nvSpPr>
          <p:spPr>
            <a:xfrm>
              <a:off x="10066332" y="4786389"/>
              <a:ext cx="2059960" cy="1200329"/>
            </a:xfrm>
            <a:prstGeom prst="rect">
              <a:avLst/>
            </a:prstGeom>
            <a:noFill/>
          </p:spPr>
          <p:txBody>
            <a:bodyPr wrap="square" rtlCol="0">
              <a:spAutoFit/>
            </a:bodyPr>
            <a:lstStyle/>
            <a:p>
              <a:r>
                <a:rPr lang="en-US" dirty="0" smtClean="0">
                  <a:solidFill>
                    <a:srgbClr val="FFFFFF"/>
                  </a:solidFill>
                  <a:latin typeface="+mj-lt"/>
                </a:rPr>
                <a:t>Developers registered with Visual Studio Online</a:t>
              </a:r>
              <a:endParaRPr lang="en-US" dirty="0">
                <a:solidFill>
                  <a:srgbClr val="FFFFFF"/>
                </a:solidFill>
                <a:latin typeface="+mj-lt"/>
              </a:endParaRPr>
            </a:p>
          </p:txBody>
        </p:sp>
      </p:grpSp>
    </p:spTree>
    <p:extLst>
      <p:ext uri="{BB962C8B-B14F-4D97-AF65-F5344CB8AC3E}">
        <p14:creationId xmlns:p14="http://schemas.microsoft.com/office/powerpoint/2010/main" val="41811585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childTnLst>
                          </p:cTn>
                        </p:par>
                        <p:par>
                          <p:cTn id="18" fill="hold">
                            <p:stCondLst>
                              <p:cond delay="750"/>
                            </p:stCondLst>
                            <p:childTnLst>
                              <p:par>
                                <p:cTn id="19" presetID="10" presetClass="entr" presetSubtype="0"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250"/>
                                        <p:tgtEl>
                                          <p:spTgt spid="28"/>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fade">
                                      <p:cBhvr>
                                        <p:cTn id="25" dur="250"/>
                                        <p:tgtEl>
                                          <p:spTgt spid="61"/>
                                        </p:tgtEl>
                                      </p:cBhvr>
                                    </p:animEffect>
                                  </p:childTnLst>
                                </p:cTn>
                              </p:par>
                            </p:childTnLst>
                          </p:cTn>
                        </p:par>
                        <p:par>
                          <p:cTn id="26" fill="hold">
                            <p:stCondLst>
                              <p:cond delay="1250"/>
                            </p:stCondLst>
                            <p:childTnLst>
                              <p:par>
                                <p:cTn id="27" presetID="10" presetClass="entr" presetSubtype="0"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250"/>
                                        <p:tgtEl>
                                          <p:spTgt spid="19"/>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60"/>
                                        </p:tgtEl>
                                        <p:attrNameLst>
                                          <p:attrName>style.visibility</p:attrName>
                                        </p:attrNameLst>
                                      </p:cBhvr>
                                      <p:to>
                                        <p:strVal val="visible"/>
                                      </p:to>
                                    </p:set>
                                    <p:animEffect transition="in" filter="fade">
                                      <p:cBhvr>
                                        <p:cTn id="33" dur="250"/>
                                        <p:tgtEl>
                                          <p:spTgt spid="60"/>
                                        </p:tgtEl>
                                      </p:cBhvr>
                                    </p:animEffect>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250"/>
                                        <p:tgtEl>
                                          <p:spTgt spid="59"/>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62"/>
                                        </p:tgtEl>
                                        <p:attrNameLst>
                                          <p:attrName>style.visibility</p:attrName>
                                        </p:attrNameLst>
                                      </p:cBhvr>
                                      <p:to>
                                        <p:strVal val="visible"/>
                                      </p:to>
                                    </p:set>
                                    <p:animEffect transition="in" filter="fade">
                                      <p:cBhvr>
                                        <p:cTn id="41" dur="250"/>
                                        <p:tgtEl>
                                          <p:spTgt spid="62"/>
                                        </p:tgtEl>
                                      </p:cBhvr>
                                    </p:animEffect>
                                  </p:childTnLst>
                                </p:cTn>
                              </p:par>
                              <p:par>
                                <p:cTn id="42" presetID="10" presetClass="entr" presetSubtype="0" fill="hold" nodeType="withEffect">
                                  <p:stCondLst>
                                    <p:cond delay="250"/>
                                  </p:stCondLst>
                                  <p:childTnLst>
                                    <p:set>
                                      <p:cBhvr>
                                        <p:cTn id="43" dur="1" fill="hold">
                                          <p:stCondLst>
                                            <p:cond delay="0"/>
                                          </p:stCondLst>
                                        </p:cTn>
                                        <p:tgtEl>
                                          <p:spTgt spid="2"/>
                                        </p:tgtEl>
                                        <p:attrNameLst>
                                          <p:attrName>style.visibility</p:attrName>
                                        </p:attrNameLst>
                                      </p:cBhvr>
                                      <p:to>
                                        <p:strVal val="visible"/>
                                      </p:to>
                                    </p:set>
                                    <p:animEffect transition="in" filter="fade">
                                      <p:cBhvr>
                                        <p:cTn id="44" dur="2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25129" y="134754"/>
            <a:ext cx="12066872" cy="646331"/>
          </a:xfrm>
          <a:prstGeom prst="rect">
            <a:avLst/>
          </a:prstGeom>
          <a:noFill/>
        </p:spPr>
        <p:txBody>
          <a:bodyPr wrap="square" rtlCol="0">
            <a:spAutoFit/>
          </a:bodyPr>
          <a:lstStyle/>
          <a:p>
            <a:pPr algn="r"/>
            <a:r>
              <a:rPr lang="en-US" sz="3600" dirty="0" smtClean="0">
                <a:solidFill>
                  <a:prstClr val="white"/>
                </a:solidFill>
              </a:rPr>
              <a:t>Site Extensions</a:t>
            </a:r>
            <a:endParaRPr lang="en-US" sz="3600" dirty="0">
              <a:solidFill>
                <a:prstClr val="white"/>
              </a:solidFill>
            </a:endParaRPr>
          </a:p>
        </p:txBody>
      </p:sp>
      <p:pic>
        <p:nvPicPr>
          <p:cNvPr id="5" name="Picture 4"/>
          <p:cNvPicPr>
            <a:picLocks noChangeAspect="1"/>
          </p:cNvPicPr>
          <p:nvPr/>
        </p:nvPicPr>
        <p:blipFill>
          <a:blip r:embed="rId2"/>
          <a:stretch>
            <a:fillRect/>
          </a:stretch>
        </p:blipFill>
        <p:spPr>
          <a:xfrm>
            <a:off x="518166" y="781085"/>
            <a:ext cx="7818198" cy="3581521"/>
          </a:xfrm>
          <a:prstGeom prst="rect">
            <a:avLst/>
          </a:prstGeom>
        </p:spPr>
      </p:pic>
      <p:pic>
        <p:nvPicPr>
          <p:cNvPr id="6" name="Picture 5"/>
          <p:cNvPicPr>
            <a:picLocks noChangeAspect="1"/>
          </p:cNvPicPr>
          <p:nvPr/>
        </p:nvPicPr>
        <p:blipFill>
          <a:blip r:embed="rId3"/>
          <a:stretch>
            <a:fillRect/>
          </a:stretch>
        </p:blipFill>
        <p:spPr>
          <a:xfrm>
            <a:off x="1250066" y="1566640"/>
            <a:ext cx="8054149" cy="3529994"/>
          </a:xfrm>
          <a:prstGeom prst="rect">
            <a:avLst/>
          </a:prstGeom>
        </p:spPr>
      </p:pic>
    </p:spTree>
    <p:extLst>
      <p:ext uri="{BB962C8B-B14F-4D97-AF65-F5344CB8AC3E}">
        <p14:creationId xmlns:p14="http://schemas.microsoft.com/office/powerpoint/2010/main" val="346306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28" name="Straight Arrow Connector 27"/>
          <p:cNvCxnSpPr/>
          <p:nvPr/>
        </p:nvCxnSpPr>
        <p:spPr>
          <a:xfrm flipV="1">
            <a:off x="2733470" y="3517320"/>
            <a:ext cx="6164297" cy="11574"/>
          </a:xfrm>
          <a:prstGeom prst="straightConnector1">
            <a:avLst/>
          </a:prstGeom>
          <a:ln w="57150">
            <a:solidFill>
              <a:srgbClr val="00B050"/>
            </a:solidFill>
            <a:prstDash val="dashDot"/>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2733470" y="3517320"/>
            <a:ext cx="6164297" cy="1378"/>
          </a:xfrm>
          <a:prstGeom prst="straightConnector1">
            <a:avLst/>
          </a:prstGeom>
          <a:ln w="57150">
            <a:solidFill>
              <a:srgbClr val="00B050"/>
            </a:solidFill>
            <a:prstDash val="dashDot"/>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25129" y="134754"/>
            <a:ext cx="12066872" cy="646331"/>
          </a:xfrm>
          <a:prstGeom prst="rect">
            <a:avLst/>
          </a:prstGeom>
          <a:noFill/>
        </p:spPr>
        <p:txBody>
          <a:bodyPr wrap="square" rtlCol="0">
            <a:spAutoFit/>
          </a:bodyPr>
          <a:lstStyle/>
          <a:p>
            <a:pPr algn="r"/>
            <a:r>
              <a:rPr lang="en-US" sz="3600" dirty="0" err="1" smtClean="0">
                <a:solidFill>
                  <a:prstClr val="white"/>
                </a:solidFill>
              </a:rPr>
              <a:t>WebSockets</a:t>
            </a:r>
            <a:endParaRPr lang="en-US" sz="3600" dirty="0">
              <a:solidFill>
                <a:prstClr val="white"/>
              </a:solidFill>
            </a:endParaRPr>
          </a:p>
        </p:txBody>
      </p:sp>
      <p:sp>
        <p:nvSpPr>
          <p:cNvPr id="13" name="Rectangle 12"/>
          <p:cNvSpPr/>
          <p:nvPr/>
        </p:nvSpPr>
        <p:spPr>
          <a:xfrm>
            <a:off x="0" y="5405376"/>
            <a:ext cx="12192001" cy="1452623"/>
          </a:xfrm>
          <a:prstGeom prst="rect">
            <a:avLst/>
          </a:prstGeom>
          <a:solidFill>
            <a:srgbClr val="193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2858946" y="5528753"/>
            <a:ext cx="868101" cy="769441"/>
          </a:xfrm>
          <a:prstGeom prst="rect">
            <a:avLst/>
          </a:prstGeom>
          <a:noFill/>
        </p:spPr>
        <p:txBody>
          <a:bodyPr wrap="square" rtlCol="0">
            <a:spAutoFit/>
          </a:bodyPr>
          <a:lstStyle/>
          <a:p>
            <a:pPr algn="ctr"/>
            <a:r>
              <a:rPr lang="en-US" sz="4400" b="1" dirty="0" smtClean="0">
                <a:solidFill>
                  <a:schemeClr val="bg1"/>
                </a:solidFill>
              </a:rPr>
              <a:t>5</a:t>
            </a:r>
            <a:endParaRPr lang="en-US" sz="4400" b="1" dirty="0">
              <a:solidFill>
                <a:schemeClr val="bg1"/>
              </a:solidFill>
            </a:endParaRPr>
          </a:p>
        </p:txBody>
      </p:sp>
      <p:sp>
        <p:nvSpPr>
          <p:cNvPr id="15" name="TextBox 14"/>
          <p:cNvSpPr txBox="1"/>
          <p:nvPr/>
        </p:nvSpPr>
        <p:spPr>
          <a:xfrm>
            <a:off x="259775" y="5497975"/>
            <a:ext cx="1967205" cy="830997"/>
          </a:xfrm>
          <a:prstGeom prst="rect">
            <a:avLst/>
          </a:prstGeom>
          <a:noFill/>
        </p:spPr>
        <p:txBody>
          <a:bodyPr wrap="none" rtlCol="0">
            <a:spAutoFit/>
          </a:bodyPr>
          <a:lstStyle/>
          <a:p>
            <a:r>
              <a:rPr lang="en-US" sz="2400" b="1" dirty="0" smtClean="0">
                <a:solidFill>
                  <a:schemeClr val="bg1"/>
                </a:solidFill>
              </a:rPr>
              <a:t>Concurrent</a:t>
            </a:r>
          </a:p>
          <a:p>
            <a:r>
              <a:rPr lang="en-US" sz="2400" b="1" dirty="0" smtClean="0">
                <a:solidFill>
                  <a:schemeClr val="bg1"/>
                </a:solidFill>
              </a:rPr>
              <a:t>Connections</a:t>
            </a:r>
            <a:endParaRPr lang="en-US" sz="2400" b="1" dirty="0">
              <a:solidFill>
                <a:schemeClr val="bg1"/>
              </a:solidFill>
            </a:endParaRPr>
          </a:p>
        </p:txBody>
      </p:sp>
      <p:sp>
        <p:nvSpPr>
          <p:cNvPr id="16" name="TextBox 15"/>
          <p:cNvSpPr txBox="1"/>
          <p:nvPr/>
        </p:nvSpPr>
        <p:spPr>
          <a:xfrm>
            <a:off x="259775" y="6372776"/>
            <a:ext cx="606256" cy="400110"/>
          </a:xfrm>
          <a:prstGeom prst="rect">
            <a:avLst/>
          </a:prstGeom>
          <a:noFill/>
        </p:spPr>
        <p:txBody>
          <a:bodyPr wrap="none" rtlCol="0">
            <a:spAutoFit/>
          </a:bodyPr>
          <a:lstStyle/>
          <a:p>
            <a:r>
              <a:rPr lang="en-US" sz="2000" dirty="0" smtClean="0">
                <a:solidFill>
                  <a:schemeClr val="bg1"/>
                </a:solidFill>
              </a:rPr>
              <a:t>Tier</a:t>
            </a:r>
            <a:endParaRPr lang="en-US" sz="2000" dirty="0">
              <a:solidFill>
                <a:schemeClr val="bg1"/>
              </a:solidFill>
            </a:endParaRPr>
          </a:p>
        </p:txBody>
      </p:sp>
      <p:sp>
        <p:nvSpPr>
          <p:cNvPr id="17" name="TextBox 16"/>
          <p:cNvSpPr txBox="1"/>
          <p:nvPr/>
        </p:nvSpPr>
        <p:spPr>
          <a:xfrm>
            <a:off x="2960308" y="6372776"/>
            <a:ext cx="665375" cy="400110"/>
          </a:xfrm>
          <a:prstGeom prst="rect">
            <a:avLst/>
          </a:prstGeom>
          <a:noFill/>
        </p:spPr>
        <p:txBody>
          <a:bodyPr wrap="none" rtlCol="0">
            <a:spAutoFit/>
          </a:bodyPr>
          <a:lstStyle/>
          <a:p>
            <a:pPr algn="ctr"/>
            <a:r>
              <a:rPr lang="en-US" sz="2000" dirty="0" smtClean="0">
                <a:solidFill>
                  <a:schemeClr val="bg1"/>
                </a:solidFill>
              </a:rPr>
              <a:t>Free</a:t>
            </a:r>
            <a:endParaRPr lang="en-US" sz="2000" dirty="0">
              <a:solidFill>
                <a:schemeClr val="bg1"/>
              </a:solidFill>
            </a:endParaRPr>
          </a:p>
        </p:txBody>
      </p:sp>
      <p:sp>
        <p:nvSpPr>
          <p:cNvPr id="18" name="TextBox 17"/>
          <p:cNvSpPr txBox="1"/>
          <p:nvPr/>
        </p:nvSpPr>
        <p:spPr>
          <a:xfrm>
            <a:off x="4746110" y="5528753"/>
            <a:ext cx="868101" cy="769441"/>
          </a:xfrm>
          <a:prstGeom prst="rect">
            <a:avLst/>
          </a:prstGeom>
          <a:noFill/>
        </p:spPr>
        <p:txBody>
          <a:bodyPr wrap="square" rtlCol="0">
            <a:spAutoFit/>
          </a:bodyPr>
          <a:lstStyle/>
          <a:p>
            <a:pPr algn="ctr"/>
            <a:r>
              <a:rPr lang="en-US" sz="4400" b="1" dirty="0" smtClean="0">
                <a:solidFill>
                  <a:schemeClr val="bg1"/>
                </a:solidFill>
              </a:rPr>
              <a:t>35</a:t>
            </a:r>
            <a:endParaRPr lang="en-US" sz="4400" b="1" dirty="0">
              <a:solidFill>
                <a:schemeClr val="bg1"/>
              </a:solidFill>
            </a:endParaRPr>
          </a:p>
        </p:txBody>
      </p:sp>
      <p:sp>
        <p:nvSpPr>
          <p:cNvPr id="19" name="TextBox 18"/>
          <p:cNvSpPr txBox="1"/>
          <p:nvPr/>
        </p:nvSpPr>
        <p:spPr>
          <a:xfrm>
            <a:off x="4695989" y="6372776"/>
            <a:ext cx="968342" cy="400110"/>
          </a:xfrm>
          <a:prstGeom prst="rect">
            <a:avLst/>
          </a:prstGeom>
          <a:noFill/>
        </p:spPr>
        <p:txBody>
          <a:bodyPr wrap="none" rtlCol="0">
            <a:spAutoFit/>
          </a:bodyPr>
          <a:lstStyle/>
          <a:p>
            <a:pPr algn="ctr"/>
            <a:r>
              <a:rPr lang="en-US" sz="2000" dirty="0" smtClean="0">
                <a:solidFill>
                  <a:schemeClr val="bg1"/>
                </a:solidFill>
              </a:rPr>
              <a:t>Shared</a:t>
            </a:r>
            <a:endParaRPr lang="en-US" sz="2000" dirty="0">
              <a:solidFill>
                <a:schemeClr val="bg1"/>
              </a:solidFill>
            </a:endParaRPr>
          </a:p>
        </p:txBody>
      </p:sp>
      <p:sp>
        <p:nvSpPr>
          <p:cNvPr id="21" name="TextBox 20"/>
          <p:cNvSpPr txBox="1"/>
          <p:nvPr/>
        </p:nvSpPr>
        <p:spPr>
          <a:xfrm>
            <a:off x="6633274" y="5528753"/>
            <a:ext cx="1275880" cy="769441"/>
          </a:xfrm>
          <a:prstGeom prst="rect">
            <a:avLst/>
          </a:prstGeom>
          <a:noFill/>
        </p:spPr>
        <p:txBody>
          <a:bodyPr wrap="square" rtlCol="0">
            <a:spAutoFit/>
          </a:bodyPr>
          <a:lstStyle/>
          <a:p>
            <a:pPr algn="ctr"/>
            <a:r>
              <a:rPr lang="en-US" sz="4400" b="1" dirty="0" smtClean="0">
                <a:solidFill>
                  <a:schemeClr val="bg1"/>
                </a:solidFill>
              </a:rPr>
              <a:t>350</a:t>
            </a:r>
            <a:endParaRPr lang="en-US" sz="4400" b="1" dirty="0">
              <a:solidFill>
                <a:schemeClr val="bg1"/>
              </a:solidFill>
            </a:endParaRPr>
          </a:p>
        </p:txBody>
      </p:sp>
      <p:sp>
        <p:nvSpPr>
          <p:cNvPr id="22" name="TextBox 21"/>
          <p:cNvSpPr txBox="1"/>
          <p:nvPr/>
        </p:nvSpPr>
        <p:spPr>
          <a:xfrm>
            <a:off x="6231805" y="6372776"/>
            <a:ext cx="2078818" cy="400110"/>
          </a:xfrm>
          <a:prstGeom prst="rect">
            <a:avLst/>
          </a:prstGeom>
          <a:noFill/>
        </p:spPr>
        <p:txBody>
          <a:bodyPr wrap="square" rtlCol="0">
            <a:spAutoFit/>
          </a:bodyPr>
          <a:lstStyle/>
          <a:p>
            <a:pPr algn="ctr"/>
            <a:r>
              <a:rPr lang="en-US" sz="2000" dirty="0" smtClean="0">
                <a:solidFill>
                  <a:schemeClr val="bg1"/>
                </a:solidFill>
              </a:rPr>
              <a:t>Basic / Standard</a:t>
            </a:r>
            <a:endParaRPr lang="en-US" sz="2000" dirty="0">
              <a:solidFill>
                <a:schemeClr val="bg1"/>
              </a:solidFill>
            </a:endParaRPr>
          </a:p>
        </p:txBody>
      </p:sp>
      <p:sp>
        <p:nvSpPr>
          <p:cNvPr id="23" name="TextBox 22"/>
          <p:cNvSpPr txBox="1"/>
          <p:nvPr/>
        </p:nvSpPr>
        <p:spPr>
          <a:xfrm>
            <a:off x="9450188" y="6372776"/>
            <a:ext cx="1200778" cy="400110"/>
          </a:xfrm>
          <a:prstGeom prst="rect">
            <a:avLst/>
          </a:prstGeom>
          <a:noFill/>
        </p:spPr>
        <p:txBody>
          <a:bodyPr wrap="none" rtlCol="0">
            <a:spAutoFit/>
          </a:bodyPr>
          <a:lstStyle/>
          <a:p>
            <a:r>
              <a:rPr lang="en-US" sz="2000" dirty="0" smtClean="0">
                <a:solidFill>
                  <a:schemeClr val="bg1"/>
                </a:solidFill>
              </a:rPr>
              <a:t>Premium</a:t>
            </a:r>
            <a:endParaRPr lang="en-US" sz="2000" dirty="0">
              <a:solidFill>
                <a:schemeClr val="bg1"/>
              </a:solidFill>
            </a:endParaRPr>
          </a:p>
        </p:txBody>
      </p:sp>
      <p:sp>
        <p:nvSpPr>
          <p:cNvPr id="24" name="TextBox 23"/>
          <p:cNvSpPr txBox="1"/>
          <p:nvPr/>
        </p:nvSpPr>
        <p:spPr>
          <a:xfrm>
            <a:off x="8514918" y="5528753"/>
            <a:ext cx="3071319" cy="769441"/>
          </a:xfrm>
          <a:prstGeom prst="rect">
            <a:avLst/>
          </a:prstGeom>
          <a:noFill/>
        </p:spPr>
        <p:txBody>
          <a:bodyPr wrap="square" rtlCol="0">
            <a:spAutoFit/>
          </a:bodyPr>
          <a:lstStyle/>
          <a:p>
            <a:pPr algn="ctr"/>
            <a:r>
              <a:rPr lang="en-US" sz="4400" b="1" dirty="0" smtClean="0">
                <a:solidFill>
                  <a:schemeClr val="bg1"/>
                </a:solidFill>
              </a:rPr>
              <a:t>Unlimited</a:t>
            </a:r>
            <a:endParaRPr lang="en-US" sz="4400" b="1" dirty="0">
              <a:solidFill>
                <a:schemeClr val="bg1"/>
              </a:solidFill>
            </a:endParaRPr>
          </a:p>
        </p:txBody>
      </p:sp>
      <p:pic>
        <p:nvPicPr>
          <p:cNvPr id="25" name="Picture 1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450188" y="2670750"/>
            <a:ext cx="1730956" cy="171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8"/>
          <p:cNvPicPr>
            <a:picLocks noChangeAspect="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305705" y="2664319"/>
            <a:ext cx="1875344" cy="172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p:cNvCxnSpPr/>
          <p:nvPr/>
        </p:nvCxnSpPr>
        <p:spPr>
          <a:xfrm>
            <a:off x="2733470" y="3505056"/>
            <a:ext cx="6164297"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786823" y="3841170"/>
            <a:ext cx="4057590" cy="400110"/>
          </a:xfrm>
          <a:prstGeom prst="rect">
            <a:avLst/>
          </a:prstGeom>
          <a:noFill/>
        </p:spPr>
        <p:txBody>
          <a:bodyPr wrap="square" rtlCol="0">
            <a:spAutoFit/>
          </a:bodyPr>
          <a:lstStyle/>
          <a:p>
            <a:pPr algn="ctr"/>
            <a:r>
              <a:rPr lang="en-US" sz="2000" dirty="0" smtClean="0">
                <a:solidFill>
                  <a:schemeClr val="bg1"/>
                </a:solidFill>
              </a:rPr>
              <a:t>Persistent Connection</a:t>
            </a:r>
            <a:endParaRPr lang="en-US" sz="2000" dirty="0">
              <a:solidFill>
                <a:schemeClr val="bg1"/>
              </a:solidFill>
            </a:endParaRPr>
          </a:p>
        </p:txBody>
      </p:sp>
    </p:spTree>
    <p:extLst>
      <p:ext uri="{BB962C8B-B14F-4D97-AF65-F5344CB8AC3E}">
        <p14:creationId xmlns:p14="http://schemas.microsoft.com/office/powerpoint/2010/main" val="3615841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1000"/>
                                        <p:tgtEl>
                                          <p:spTgt spid="28"/>
                                        </p:tgtEl>
                                      </p:cBhvr>
                                    </p:animEffect>
                                  </p:childTnLst>
                                </p:cTn>
                              </p:par>
                            </p:childTnLst>
                          </p:cTn>
                        </p:par>
                        <p:par>
                          <p:cTn id="8" fill="hold">
                            <p:stCondLst>
                              <p:cond delay="1000"/>
                            </p:stCondLst>
                            <p:childTnLst>
                              <p:par>
                                <p:cTn id="9" presetID="1" presetClass="exit" presetSubtype="0" fill="hold" nodeType="afterEffect">
                                  <p:stCondLst>
                                    <p:cond delay="1000"/>
                                  </p:stCondLst>
                                  <p:childTnLst>
                                    <p:set>
                                      <p:cBhvr>
                                        <p:cTn id="10" dur="1" fill="hold">
                                          <p:stCondLst>
                                            <p:cond delay="0"/>
                                          </p:stCondLst>
                                        </p:cTn>
                                        <p:tgtEl>
                                          <p:spTgt spid="2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500"/>
                                  </p:stCondLst>
                                  <p:childTnLst>
                                    <p:set>
                                      <p:cBhvr>
                                        <p:cTn id="14" dur="1" fill="hold">
                                          <p:stCondLst>
                                            <p:cond delay="0"/>
                                          </p:stCondLst>
                                        </p:cTn>
                                        <p:tgtEl>
                                          <p:spTgt spid="34"/>
                                        </p:tgtEl>
                                        <p:attrNameLst>
                                          <p:attrName>style.visibility</p:attrName>
                                        </p:attrNameLst>
                                      </p:cBhvr>
                                      <p:to>
                                        <p:strVal val="visible"/>
                                      </p:to>
                                    </p:set>
                                    <p:animEffect transition="in" filter="wipe(right)">
                                      <p:cBhvr>
                                        <p:cTn id="15" dur="1000"/>
                                        <p:tgtEl>
                                          <p:spTgt spid="34"/>
                                        </p:tgtEl>
                                      </p:cBhvr>
                                    </p:animEffect>
                                  </p:childTnLst>
                                </p:cTn>
                              </p:par>
                            </p:childTnLst>
                          </p:cTn>
                        </p:par>
                        <p:par>
                          <p:cTn id="16" fill="hold">
                            <p:stCondLst>
                              <p:cond delay="1500"/>
                            </p:stCondLst>
                            <p:childTnLst>
                              <p:par>
                                <p:cTn id="17" presetID="1" presetClass="exit" presetSubtype="0" fill="hold" nodeType="afterEffect">
                                  <p:stCondLst>
                                    <p:cond delay="1000"/>
                                  </p:stCondLst>
                                  <p:childTnLst>
                                    <p:set>
                                      <p:cBhvr>
                                        <p:cTn id="18" dur="1" fill="hold">
                                          <p:stCondLst>
                                            <p:cond delay="0"/>
                                          </p:stCondLst>
                                        </p:cTn>
                                        <p:tgtEl>
                                          <p:spTgt spid="34"/>
                                        </p:tgtEl>
                                        <p:attrNameLst>
                                          <p:attrName>style.visibility</p:attrName>
                                        </p:attrNameLst>
                                      </p:cBhvr>
                                      <p:to>
                                        <p:strVal val="hidden"/>
                                      </p:to>
                                    </p:set>
                                  </p:childTnLst>
                                </p:cTn>
                              </p:par>
                            </p:childTnLst>
                          </p:cTn>
                        </p:par>
                        <p:par>
                          <p:cTn id="19" fill="hold">
                            <p:stCondLst>
                              <p:cond delay="2500"/>
                            </p:stCondLst>
                            <p:childTnLst>
                              <p:par>
                                <p:cTn id="20" presetID="16" presetClass="entr" presetSubtype="21" fill="hold" nodeType="afterEffect">
                                  <p:stCondLst>
                                    <p:cond delay="500"/>
                                  </p:stCondLst>
                                  <p:childTnLst>
                                    <p:set>
                                      <p:cBhvr>
                                        <p:cTn id="21" dur="1" fill="hold">
                                          <p:stCondLst>
                                            <p:cond delay="0"/>
                                          </p:stCondLst>
                                        </p:cTn>
                                        <p:tgtEl>
                                          <p:spTgt spid="4"/>
                                        </p:tgtEl>
                                        <p:attrNameLst>
                                          <p:attrName>style.visibility</p:attrName>
                                        </p:attrNameLst>
                                      </p:cBhvr>
                                      <p:to>
                                        <p:strVal val="visible"/>
                                      </p:to>
                                    </p:set>
                                    <p:animEffect transition="in" filter="barn(inVertical)">
                                      <p:cBhvr>
                                        <p:cTn id="22" dur="2000"/>
                                        <p:tgtEl>
                                          <p:spTgt spid="4"/>
                                        </p:tgtEl>
                                      </p:cBhvr>
                                    </p:animEffect>
                                  </p:childTnLst>
                                </p:cTn>
                              </p:par>
                            </p:childTnLst>
                          </p:cTn>
                        </p:par>
                        <p:par>
                          <p:cTn id="23" fill="hold">
                            <p:stCondLst>
                              <p:cond delay="5000"/>
                            </p:stCondLst>
                            <p:childTnLst>
                              <p:par>
                                <p:cTn id="24" presetID="10" presetClass="entr" presetSubtype="0"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p:cNvSpPr txBox="1"/>
          <p:nvPr/>
        </p:nvSpPr>
        <p:spPr>
          <a:xfrm>
            <a:off x="125129" y="134754"/>
            <a:ext cx="12066872" cy="646331"/>
          </a:xfrm>
          <a:prstGeom prst="rect">
            <a:avLst/>
          </a:prstGeom>
          <a:noFill/>
        </p:spPr>
        <p:txBody>
          <a:bodyPr wrap="square" rtlCol="0">
            <a:spAutoFit/>
          </a:bodyPr>
          <a:lstStyle/>
          <a:p>
            <a:pPr algn="r"/>
            <a:r>
              <a:rPr lang="en-US" sz="3600" dirty="0" smtClean="0">
                <a:solidFill>
                  <a:prstClr val="white"/>
                </a:solidFill>
              </a:rPr>
              <a:t>Web Hosting Plan</a:t>
            </a:r>
            <a:endParaRPr lang="en-US" sz="3600" dirty="0">
              <a:solidFill>
                <a:prstClr val="white"/>
              </a:solidFill>
            </a:endParaRPr>
          </a:p>
        </p:txBody>
      </p:sp>
      <p:grpSp>
        <p:nvGrpSpPr>
          <p:cNvPr id="15" name="Group 14"/>
          <p:cNvGrpSpPr/>
          <p:nvPr/>
        </p:nvGrpSpPr>
        <p:grpSpPr>
          <a:xfrm>
            <a:off x="1558924" y="2888990"/>
            <a:ext cx="2737416" cy="2209205"/>
            <a:chOff x="503667" y="2888990"/>
            <a:chExt cx="2737416" cy="2209205"/>
          </a:xfrm>
        </p:grpSpPr>
        <p:pic>
          <p:nvPicPr>
            <p:cNvPr id="4" name="Picture 1"/>
            <p:cNvPicPr>
              <a:picLocks noChangeAspect="1"/>
            </p:cNvPicPr>
            <p:nvPr/>
          </p:nvPicPr>
          <p:blipFill>
            <a:blip r:embed="rId3" cstate="print">
              <a:biLevel thresh="50000"/>
              <a:extLst>
                <a:ext uri="{28A0092B-C50C-407E-A947-70E740481C1C}">
                  <a14:useLocalDpi xmlns:a14="http://schemas.microsoft.com/office/drawing/2010/main" val="0"/>
                </a:ext>
              </a:extLst>
            </a:blip>
            <a:srcRect/>
            <a:stretch>
              <a:fillRect/>
            </a:stretch>
          </p:blipFill>
          <p:spPr bwMode="auto">
            <a:xfrm>
              <a:off x="983809" y="2888990"/>
              <a:ext cx="1777132" cy="1772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20"/>
            <p:cNvSpPr txBox="1"/>
            <p:nvPr/>
          </p:nvSpPr>
          <p:spPr>
            <a:xfrm>
              <a:off x="503667" y="4636530"/>
              <a:ext cx="2737416" cy="461665"/>
            </a:xfrm>
            <a:prstGeom prst="rect">
              <a:avLst/>
            </a:prstGeom>
            <a:noFill/>
          </p:spPr>
          <p:txBody>
            <a:bodyPr wrap="none" rtlCol="0">
              <a:spAutoFit/>
            </a:bodyPr>
            <a:lstStyle/>
            <a:p>
              <a:pPr algn="ctr"/>
              <a:r>
                <a:rPr lang="en-US" sz="2400" dirty="0" smtClean="0">
                  <a:solidFill>
                    <a:schemeClr val="bg1"/>
                  </a:solidFill>
                </a:rPr>
                <a:t>Azure Subscription</a:t>
              </a:r>
              <a:endParaRPr lang="en-US" sz="2400" dirty="0">
                <a:solidFill>
                  <a:schemeClr val="bg1"/>
                </a:solidFill>
              </a:endParaRPr>
            </a:p>
          </p:txBody>
        </p:sp>
      </p:grpSp>
      <p:grpSp>
        <p:nvGrpSpPr>
          <p:cNvPr id="14" name="Group 13"/>
          <p:cNvGrpSpPr/>
          <p:nvPr/>
        </p:nvGrpSpPr>
        <p:grpSpPr>
          <a:xfrm>
            <a:off x="5271081" y="2990636"/>
            <a:ext cx="1704313" cy="2107559"/>
            <a:chOff x="4326946" y="3041459"/>
            <a:chExt cx="1704313" cy="2107559"/>
          </a:xfrm>
        </p:grpSpPr>
        <p:sp>
          <p:nvSpPr>
            <p:cNvPr id="6" name="TextBox 17"/>
            <p:cNvSpPr txBox="1"/>
            <p:nvPr/>
          </p:nvSpPr>
          <p:spPr>
            <a:xfrm>
              <a:off x="4991726" y="3041459"/>
              <a:ext cx="374754" cy="1569660"/>
            </a:xfrm>
            <a:prstGeom prst="rect">
              <a:avLst/>
            </a:prstGeom>
            <a:noFill/>
          </p:spPr>
          <p:txBody>
            <a:bodyPr wrap="square" rtlCol="0">
              <a:spAutoFit/>
            </a:bodyPr>
            <a:lstStyle/>
            <a:p>
              <a:pPr algn="ctr"/>
              <a:r>
                <a:rPr lang="en-US" sz="9600" dirty="0" smtClean="0">
                  <a:solidFill>
                    <a:schemeClr val="bg1"/>
                  </a:solidFill>
                </a:rPr>
                <a:t>$</a:t>
              </a:r>
              <a:endParaRPr lang="en-US" sz="9600" dirty="0">
                <a:solidFill>
                  <a:schemeClr val="bg1"/>
                </a:solidFill>
              </a:endParaRPr>
            </a:p>
          </p:txBody>
        </p:sp>
        <p:sp>
          <p:nvSpPr>
            <p:cNvPr id="7" name="TextBox 18"/>
            <p:cNvSpPr txBox="1"/>
            <p:nvPr/>
          </p:nvSpPr>
          <p:spPr>
            <a:xfrm>
              <a:off x="4326946" y="4687353"/>
              <a:ext cx="1704313" cy="461665"/>
            </a:xfrm>
            <a:prstGeom prst="rect">
              <a:avLst/>
            </a:prstGeom>
            <a:noFill/>
          </p:spPr>
          <p:txBody>
            <a:bodyPr wrap="none" rtlCol="0">
              <a:spAutoFit/>
            </a:bodyPr>
            <a:lstStyle/>
            <a:p>
              <a:pPr algn="ctr"/>
              <a:r>
                <a:rPr lang="en-US" sz="2400" dirty="0" smtClean="0">
                  <a:solidFill>
                    <a:schemeClr val="bg1"/>
                  </a:solidFill>
                </a:rPr>
                <a:t>Pricing Tier</a:t>
              </a:r>
              <a:endParaRPr lang="en-US" sz="2400" dirty="0">
                <a:solidFill>
                  <a:schemeClr val="bg1"/>
                </a:solidFill>
              </a:endParaRPr>
            </a:p>
          </p:txBody>
        </p:sp>
      </p:grpSp>
      <p:grpSp>
        <p:nvGrpSpPr>
          <p:cNvPr id="13" name="Group 12"/>
          <p:cNvGrpSpPr/>
          <p:nvPr/>
        </p:nvGrpSpPr>
        <p:grpSpPr>
          <a:xfrm>
            <a:off x="7950134" y="3120437"/>
            <a:ext cx="3270604" cy="1977758"/>
            <a:chOff x="6894877" y="3154966"/>
            <a:chExt cx="3270604" cy="1977758"/>
          </a:xfrm>
        </p:grpSpPr>
        <p:sp>
          <p:nvSpPr>
            <p:cNvPr id="10" name="TextBox 11"/>
            <p:cNvSpPr txBox="1"/>
            <p:nvPr/>
          </p:nvSpPr>
          <p:spPr>
            <a:xfrm>
              <a:off x="6894877" y="4671059"/>
              <a:ext cx="3270604" cy="461665"/>
            </a:xfrm>
            <a:prstGeom prst="rect">
              <a:avLst/>
            </a:prstGeom>
            <a:noFill/>
          </p:spPr>
          <p:txBody>
            <a:bodyPr wrap="square" rtlCol="0">
              <a:spAutoFit/>
            </a:bodyPr>
            <a:lstStyle/>
            <a:p>
              <a:pPr algn="ctr"/>
              <a:r>
                <a:rPr lang="en-US" sz="2400" dirty="0" smtClean="0">
                  <a:solidFill>
                    <a:schemeClr val="bg1"/>
                  </a:solidFill>
                </a:rPr>
                <a:t>Geographic Region</a:t>
              </a:r>
              <a:endParaRPr lang="en-US" sz="2400" dirty="0">
                <a:solidFill>
                  <a:schemeClr val="bg1"/>
                </a:solidFill>
              </a:endParaRPr>
            </a:p>
          </p:txBody>
        </p:sp>
        <p:pic>
          <p:nvPicPr>
            <p:cNvPr id="12" name="Picture 16"/>
            <p:cNvPicPr>
              <a:picLocks noChangeAspect="1"/>
            </p:cNvPicPr>
            <p:nvPr/>
          </p:nvPicPr>
          <p:blipFill>
            <a:blip r:embed="rId4"/>
            <a:stretch>
              <a:fillRect/>
            </a:stretch>
          </p:blipFill>
          <p:spPr>
            <a:xfrm>
              <a:off x="7877334" y="3154966"/>
              <a:ext cx="1305691" cy="1310058"/>
            </a:xfrm>
            <a:prstGeom prst="rect">
              <a:avLst/>
            </a:prstGeom>
          </p:spPr>
        </p:pic>
      </p:grpSp>
      <p:sp>
        <p:nvSpPr>
          <p:cNvPr id="17" name="TextBox 16"/>
          <p:cNvSpPr txBox="1"/>
          <p:nvPr/>
        </p:nvSpPr>
        <p:spPr>
          <a:xfrm>
            <a:off x="4428485" y="3267634"/>
            <a:ext cx="710451" cy="1015663"/>
          </a:xfrm>
          <a:prstGeom prst="rect">
            <a:avLst/>
          </a:prstGeom>
          <a:noFill/>
        </p:spPr>
        <p:txBody>
          <a:bodyPr wrap="none" rtlCol="0">
            <a:spAutoFit/>
          </a:bodyPr>
          <a:lstStyle/>
          <a:p>
            <a:r>
              <a:rPr lang="en-US" sz="6000" dirty="0" smtClean="0">
                <a:solidFill>
                  <a:schemeClr val="bg1"/>
                </a:solidFill>
              </a:rPr>
              <a:t>+</a:t>
            </a:r>
            <a:endParaRPr lang="en-US" sz="6000" dirty="0">
              <a:solidFill>
                <a:schemeClr val="bg1"/>
              </a:solidFill>
            </a:endParaRPr>
          </a:p>
        </p:txBody>
      </p:sp>
      <p:sp>
        <p:nvSpPr>
          <p:cNvPr id="18" name="TextBox 17"/>
          <p:cNvSpPr txBox="1"/>
          <p:nvPr/>
        </p:nvSpPr>
        <p:spPr>
          <a:xfrm>
            <a:off x="7107539" y="3267633"/>
            <a:ext cx="710451" cy="1015663"/>
          </a:xfrm>
          <a:prstGeom prst="rect">
            <a:avLst/>
          </a:prstGeom>
          <a:noFill/>
        </p:spPr>
        <p:txBody>
          <a:bodyPr wrap="none" rtlCol="0">
            <a:spAutoFit/>
          </a:bodyPr>
          <a:lstStyle/>
          <a:p>
            <a:r>
              <a:rPr lang="en-US" sz="6000" dirty="0" smtClean="0">
                <a:solidFill>
                  <a:schemeClr val="bg1"/>
                </a:solidFill>
              </a:rPr>
              <a:t>+</a:t>
            </a:r>
            <a:endParaRPr lang="en-US" sz="6000" dirty="0">
              <a:solidFill>
                <a:schemeClr val="bg1"/>
              </a:solidFill>
            </a:endParaRPr>
          </a:p>
        </p:txBody>
      </p:sp>
    </p:spTree>
    <p:extLst>
      <p:ext uri="{BB962C8B-B14F-4D97-AF65-F5344CB8AC3E}">
        <p14:creationId xmlns:p14="http://schemas.microsoft.com/office/powerpoint/2010/main" val="9884849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Visual Studio + Azure Websites</a:t>
            </a:r>
            <a:endParaRPr lang="en-US" dirty="0"/>
          </a:p>
        </p:txBody>
      </p:sp>
      <p:pic>
        <p:nvPicPr>
          <p:cNvPr id="5" name="Content Placeholder 4"/>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6799522" y="3958627"/>
            <a:ext cx="6305841" cy="4171768"/>
          </a:xfrm>
          <a:prstGeom prst="rect">
            <a:avLst/>
          </a:prstGeom>
        </p:spPr>
      </p:pic>
      <p:sp>
        <p:nvSpPr>
          <p:cNvPr id="6" name="Content Placeholder 2"/>
          <p:cNvSpPr txBox="1">
            <a:spLocks/>
          </p:cNvSpPr>
          <p:nvPr/>
        </p:nvSpPr>
        <p:spPr>
          <a:xfrm>
            <a:off x="560798" y="1482812"/>
            <a:ext cx="11079822" cy="441973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smtClean="0"/>
              <a:t>Create Azure Resources during File / New</a:t>
            </a:r>
          </a:p>
          <a:p>
            <a:r>
              <a:rPr lang="en-US" sz="2800" dirty="0" smtClean="0"/>
              <a:t>Create Azure Website during deploy</a:t>
            </a:r>
          </a:p>
          <a:p>
            <a:r>
              <a:rPr lang="en-US" sz="2800" dirty="0" smtClean="0"/>
              <a:t>Manage with Server Explorer</a:t>
            </a:r>
            <a:endParaRPr lang="en-US" sz="2800" dirty="0"/>
          </a:p>
        </p:txBody>
      </p:sp>
    </p:spTree>
    <p:extLst>
      <p:ext uri="{BB962C8B-B14F-4D97-AF65-F5344CB8AC3E}">
        <p14:creationId xmlns:p14="http://schemas.microsoft.com/office/powerpoint/2010/main" val="12880299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a:t>
            </a:r>
            <a:endParaRPr lang="en-US" dirty="0"/>
          </a:p>
        </p:txBody>
      </p:sp>
      <p:sp>
        <p:nvSpPr>
          <p:cNvPr id="3" name="Subtitle 2"/>
          <p:cNvSpPr>
            <a:spLocks noGrp="1"/>
          </p:cNvSpPr>
          <p:nvPr>
            <p:ph type="subTitle" idx="1"/>
          </p:nvPr>
        </p:nvSpPr>
        <p:spPr/>
        <p:txBody>
          <a:bodyPr>
            <a:normAutofit/>
          </a:bodyPr>
          <a:lstStyle/>
          <a:p>
            <a:r>
              <a:rPr lang="en-US" sz="4400" dirty="0" smtClean="0">
                <a:latin typeface="+mj-lt"/>
              </a:rPr>
              <a:t>Visual Studio Support</a:t>
            </a:r>
            <a:endParaRPr lang="en-US" sz="4400" dirty="0">
              <a:latin typeface="+mj-lt"/>
            </a:endParaRPr>
          </a:p>
        </p:txBody>
      </p:sp>
    </p:spTree>
    <p:extLst>
      <p:ext uri="{BB962C8B-B14F-4D97-AF65-F5344CB8AC3E}">
        <p14:creationId xmlns:p14="http://schemas.microsoft.com/office/powerpoint/2010/main" val="3131693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8800" dirty="0" smtClean="0"/>
              <a:t>Scale</a:t>
            </a:r>
            <a:endParaRPr lang="en-US" sz="8800" dirty="0"/>
          </a:p>
        </p:txBody>
      </p:sp>
    </p:spTree>
    <p:extLst>
      <p:ext uri="{BB962C8B-B14F-4D97-AF65-F5344CB8AC3E}">
        <p14:creationId xmlns:p14="http://schemas.microsoft.com/office/powerpoint/2010/main" val="15775214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Azure Medium">
  <a:themeElements>
    <a:clrScheme name="Azure Basic">
      <a:dk1>
        <a:srgbClr val="00B0F0"/>
      </a:dk1>
      <a:lt1>
        <a:srgbClr val="FFFFFF"/>
      </a:lt1>
      <a:dk2>
        <a:srgbClr val="44546A"/>
      </a:dk2>
      <a:lt2>
        <a:srgbClr val="FFFFFF"/>
      </a:lt2>
      <a:accent1>
        <a:srgbClr val="00B0F0"/>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indows Azur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Windows)">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Windows)">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egoe (Windows)">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MSVID_White_4x3_2012-08-18">
  <a:themeElements>
    <a:clrScheme name="MSVID White">
      <a:dk1>
        <a:srgbClr val="505050"/>
      </a:dk1>
      <a:lt1>
        <a:srgbClr val="FFFFFF"/>
      </a:lt1>
      <a:dk2>
        <a:srgbClr val="68217A"/>
      </a:dk2>
      <a:lt2>
        <a:srgbClr val="D2D2D2"/>
      </a:lt2>
      <a:accent1>
        <a:srgbClr val="68217A"/>
      </a:accent1>
      <a:accent2>
        <a:srgbClr val="008272"/>
      </a:accent2>
      <a:accent3>
        <a:srgbClr val="0072C6"/>
      </a:accent3>
      <a:accent4>
        <a:srgbClr val="B4009E"/>
      </a:accent4>
      <a:accent5>
        <a:srgbClr val="442359"/>
      </a:accent5>
      <a:accent6>
        <a:srgbClr val="002050"/>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68217A"/>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defRPr sz="200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ea6dd214-3135-41d2-a23f-8e6c8f3c12a8">
      <UserInfo>
        <DisplayName>Rick Claus</DisplayName>
        <AccountId>401</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2067A0A437FD148AE4FCAB60D1D4CBE" ma:contentTypeVersion="1" ma:contentTypeDescription="Create a new document." ma:contentTypeScope="" ma:versionID="068c21c6e6e45a28635bf5e3d1e50a8f">
  <xsd:schema xmlns:xsd="http://www.w3.org/2001/XMLSchema" xmlns:xs="http://www.w3.org/2001/XMLSchema" xmlns:p="http://schemas.microsoft.com/office/2006/metadata/properties" xmlns:ns3="ea6dd214-3135-41d2-a23f-8e6c8f3c12a8" targetNamespace="http://schemas.microsoft.com/office/2006/metadata/properties" ma:root="true" ma:fieldsID="58a36c85a375299bd1e8baf07f2ea2af" ns3:_="">
    <xsd:import namespace="ea6dd214-3135-41d2-a23f-8e6c8f3c12a8"/>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a6dd214-3135-41d2-a23f-8e6c8f3c12a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030EFEA-9AEA-457C-BAA8-93C4281792F5}">
  <ds:schemaRefs>
    <ds:schemaRef ds:uri="http://schemas.microsoft.com/office/2006/metadata/properties"/>
    <ds:schemaRef ds:uri="http://schemas.microsoft.com/office/infopath/2007/PartnerControls"/>
    <ds:schemaRef ds:uri="ea6dd214-3135-41d2-a23f-8e6c8f3c12a8"/>
  </ds:schemaRefs>
</ds:datastoreItem>
</file>

<file path=customXml/itemProps2.xml><?xml version="1.0" encoding="utf-8"?>
<ds:datastoreItem xmlns:ds="http://schemas.openxmlformats.org/officeDocument/2006/customXml" ds:itemID="{14B32142-DE2C-423C-A302-95CAC214862A}">
  <ds:schemaRefs>
    <ds:schemaRef ds:uri="http://schemas.microsoft.com/sharepoint/v3/contenttype/forms"/>
  </ds:schemaRefs>
</ds:datastoreItem>
</file>

<file path=customXml/itemProps3.xml><?xml version="1.0" encoding="utf-8"?>
<ds:datastoreItem xmlns:ds="http://schemas.openxmlformats.org/officeDocument/2006/customXml" ds:itemID="{83EE5C8F-DEA8-4CFE-834E-4526D0E214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a6dd214-3135-41d2-a23f-8e6c8f3c12a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7475</TotalTime>
  <Words>3313</Words>
  <Application>Microsoft Office PowerPoint</Application>
  <PresentationFormat>Widescreen</PresentationFormat>
  <Paragraphs>568</Paragraphs>
  <Slides>66</Slides>
  <Notes>53</Notes>
  <HiddenSlides>12</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66</vt:i4>
      </vt:variant>
    </vt:vector>
  </HeadingPairs>
  <TitlesOfParts>
    <vt:vector size="82" baseType="lpstr">
      <vt:lpstr>メイリオ</vt:lpstr>
      <vt:lpstr>Arial</vt:lpstr>
      <vt:lpstr>Calibri</vt:lpstr>
      <vt:lpstr>Consolas</vt:lpstr>
      <vt:lpstr>Segoe Pro Display Semibold</vt:lpstr>
      <vt:lpstr>Segoe Pro Display SemiLight</vt:lpstr>
      <vt:lpstr>Segoe Pro Semibold</vt:lpstr>
      <vt:lpstr>Segoe UI</vt:lpstr>
      <vt:lpstr>Segoe UI Light</vt:lpstr>
      <vt:lpstr>Segoe UI Semibold</vt:lpstr>
      <vt:lpstr>Wingdings</vt:lpstr>
      <vt:lpstr>Azure Medium</vt:lpstr>
      <vt:lpstr>1_Office Theme</vt:lpstr>
      <vt:lpstr>Office Theme</vt:lpstr>
      <vt:lpstr>2_Office Theme</vt:lpstr>
      <vt:lpstr>MSVID_White_4x3_2012-08-18</vt:lpstr>
      <vt:lpstr>Azure Websites</vt:lpstr>
      <vt:lpstr>Agenda</vt:lpstr>
      <vt:lpstr>PowerPoint Presentation</vt:lpstr>
      <vt:lpstr>PowerPoint Presentation</vt:lpstr>
      <vt:lpstr>PowerPoint Presentation</vt:lpstr>
      <vt:lpstr>Demo</vt:lpstr>
      <vt:lpstr>Visual Studio + Azure Websites</vt:lpstr>
      <vt:lpstr>Demo</vt:lpstr>
      <vt:lpstr>Scale</vt:lpstr>
      <vt:lpstr>PowerPoint Presentation</vt:lpstr>
      <vt:lpstr>PowerPoint Presentation</vt:lpstr>
      <vt:lpstr>PowerPoint Presentation</vt:lpstr>
      <vt:lpstr>PowerPoint Presentation</vt:lpstr>
      <vt:lpstr>PowerPoint Presentation</vt:lpstr>
      <vt:lpstr>Demo</vt:lpstr>
      <vt:lpstr>PowerPoint Presentation</vt:lpstr>
      <vt:lpstr>Site Slots (aka staging)</vt:lpstr>
      <vt:lpstr>PowerPoint Presentation</vt:lpstr>
      <vt:lpstr>PowerPoint Presentation</vt:lpstr>
      <vt:lpstr>PowerPoint Presentation</vt:lpstr>
      <vt:lpstr>PowerPoint Presentation</vt:lpstr>
      <vt:lpstr>Demo</vt:lpstr>
      <vt:lpstr>Web Jobs</vt:lpstr>
      <vt:lpstr>PowerPoint Presentation</vt:lpstr>
      <vt:lpstr>PowerPoint Presentation</vt:lpstr>
      <vt:lpstr>Traffic Manager</vt:lpstr>
      <vt:lpstr>PowerPoint Presentation</vt:lpstr>
      <vt:lpstr>Intelligent customer routing with Traffic Manager</vt:lpstr>
      <vt:lpstr>Intelligent customer routing with Traffic Manager</vt:lpstr>
      <vt:lpstr>Backup</vt:lpstr>
      <vt:lpstr>PowerPoint Presentation</vt:lpstr>
      <vt:lpstr>Demo</vt:lpstr>
      <vt:lpstr>Hybrid Connections</vt:lpstr>
      <vt:lpstr>PowerPoint Presentation</vt:lpstr>
      <vt:lpstr>Application Insights</vt:lpstr>
      <vt:lpstr>PowerPoint Presentation</vt:lpstr>
      <vt:lpstr>“and all that PaaS…”</vt:lpstr>
      <vt:lpstr>Microsoft Azure Services </vt:lpstr>
      <vt:lpstr>How to get started</vt:lpstr>
      <vt:lpstr>PowerPoint Presentation</vt:lpstr>
      <vt:lpstr>Startups</vt:lpstr>
      <vt:lpstr>             BizSpark</vt:lpstr>
      <vt:lpstr>BizSpark is for tech startups</vt:lpstr>
      <vt:lpstr>BizSpark is not for startups</vt:lpstr>
      <vt:lpstr>What do BizSpark startups get?</vt:lpstr>
      <vt:lpstr>$150/month for 3 years in Azure Credits</vt:lpstr>
      <vt:lpstr>Free Software &amp; Services for 3 years</vt:lpstr>
      <vt:lpstr>BizSpark Plus (Azure 60k Offer)</vt:lpstr>
      <vt:lpstr>More developers == more benefits</vt:lpstr>
      <vt:lpstr>Maximize your benefits</vt:lpstr>
      <vt:lpstr>Join the over 2,800       tech startups benefiting from BizSpark &amp; Microsoft Azure today</vt:lpstr>
      <vt:lpstr>thank you</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Jonah Sterling</dc:creator>
  <cp:lastModifiedBy>Marc Gagne</cp:lastModifiedBy>
  <cp:revision>479</cp:revision>
  <cp:lastPrinted>2014-03-26T17:46:13Z</cp:lastPrinted>
  <dcterms:created xsi:type="dcterms:W3CDTF">2014-03-19T23:21:38Z</dcterms:created>
  <dcterms:modified xsi:type="dcterms:W3CDTF">2015-03-16T13:07:24Z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0x01010052067A0A437FD148AE4FCAB60D1D4CBE</vt:lpwstr>
  </property>
  <property fmtid="{D5CDD505-2E9C-101B-9397-08002B2CF9AE}" pid="3" name="DocVizMetadataToken">
    <vt:lpwstr>300x191x1</vt:lpwstr>
  </property>
</Properties>
</file>